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82" r:id="rId6"/>
    <p:sldId id="258" r:id="rId7"/>
    <p:sldId id="259" r:id="rId8"/>
    <p:sldId id="268" r:id="rId9"/>
    <p:sldId id="267" r:id="rId10"/>
    <p:sldId id="261" r:id="rId11"/>
    <p:sldId id="274" r:id="rId12"/>
    <p:sldId id="283" r:id="rId13"/>
    <p:sldId id="277" r:id="rId14"/>
    <p:sldId id="269" r:id="rId15"/>
    <p:sldId id="281" r:id="rId16"/>
    <p:sldId id="275" r:id="rId17"/>
    <p:sldId id="279" r:id="rId18"/>
    <p:sldId id="280" r:id="rId19"/>
    <p:sldId id="260"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4BE6B9-E2D1-4C54-A6AF-1B72AF6967F7}" v="8" dt="2021-06-25T10:00:13.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Prickett" userId="bac8cfc6-11d3-4aac-88bd-349612f1d1bb" providerId="ADAL" clId="{6F4BE6B9-E2D1-4C54-A6AF-1B72AF6967F7}"/>
    <pc:docChg chg="undo custSel addSld delSld modSld sldOrd">
      <pc:chgData name="Tom Prickett" userId="bac8cfc6-11d3-4aac-88bd-349612f1d1bb" providerId="ADAL" clId="{6F4BE6B9-E2D1-4C54-A6AF-1B72AF6967F7}" dt="2021-06-25T10:01:35.289" v="1383" actId="1076"/>
      <pc:docMkLst>
        <pc:docMk/>
      </pc:docMkLst>
      <pc:sldChg chg="modSp del mod">
        <pc:chgData name="Tom Prickett" userId="bac8cfc6-11d3-4aac-88bd-349612f1d1bb" providerId="ADAL" clId="{6F4BE6B9-E2D1-4C54-A6AF-1B72AF6967F7}" dt="2021-06-23T09:06:08.295" v="564" actId="47"/>
        <pc:sldMkLst>
          <pc:docMk/>
          <pc:sldMk cId="3153468888" sldId="257"/>
        </pc:sldMkLst>
        <pc:spChg chg="mod">
          <ac:chgData name="Tom Prickett" userId="bac8cfc6-11d3-4aac-88bd-349612f1d1bb" providerId="ADAL" clId="{6F4BE6B9-E2D1-4C54-A6AF-1B72AF6967F7}" dt="2021-06-22T16:10:12.618" v="271" actId="20577"/>
          <ac:spMkLst>
            <pc:docMk/>
            <pc:sldMk cId="3153468888" sldId="257"/>
            <ac:spMk id="3" creationId="{D1976169-5841-48A6-8511-8D128D94CD2E}"/>
          </ac:spMkLst>
        </pc:spChg>
        <pc:spChg chg="mod">
          <ac:chgData name="Tom Prickett" userId="bac8cfc6-11d3-4aac-88bd-349612f1d1bb" providerId="ADAL" clId="{6F4BE6B9-E2D1-4C54-A6AF-1B72AF6967F7}" dt="2021-06-22T16:36:28.627" v="561" actId="5793"/>
          <ac:spMkLst>
            <pc:docMk/>
            <pc:sldMk cId="3153468888" sldId="257"/>
            <ac:spMk id="6" creationId="{C0F6C78E-2A5A-4A42-AF7E-92C1694CB8EC}"/>
          </ac:spMkLst>
        </pc:spChg>
      </pc:sldChg>
      <pc:sldChg chg="modSp mod">
        <pc:chgData name="Tom Prickett" userId="bac8cfc6-11d3-4aac-88bd-349612f1d1bb" providerId="ADAL" clId="{6F4BE6B9-E2D1-4C54-A6AF-1B72AF6967F7}" dt="2021-06-22T16:26:20.202" v="275" actId="207"/>
        <pc:sldMkLst>
          <pc:docMk/>
          <pc:sldMk cId="1989237599" sldId="258"/>
        </pc:sldMkLst>
        <pc:graphicFrameChg chg="mod modGraphic">
          <ac:chgData name="Tom Prickett" userId="bac8cfc6-11d3-4aac-88bd-349612f1d1bb" providerId="ADAL" clId="{6F4BE6B9-E2D1-4C54-A6AF-1B72AF6967F7}" dt="2021-06-22T16:26:20.202" v="275" actId="207"/>
          <ac:graphicFrameMkLst>
            <pc:docMk/>
            <pc:sldMk cId="1989237599" sldId="258"/>
            <ac:graphicFrameMk id="5" creationId="{CADEAE1A-01E2-4E7E-B84F-B688E591A4C4}"/>
          </ac:graphicFrameMkLst>
        </pc:graphicFrameChg>
      </pc:sldChg>
      <pc:sldChg chg="modSp mod">
        <pc:chgData name="Tom Prickett" userId="bac8cfc6-11d3-4aac-88bd-349612f1d1bb" providerId="ADAL" clId="{6F4BE6B9-E2D1-4C54-A6AF-1B72AF6967F7}" dt="2021-06-23T10:12:54.451" v="1313" actId="20577"/>
        <pc:sldMkLst>
          <pc:docMk/>
          <pc:sldMk cId="1273379238" sldId="259"/>
        </pc:sldMkLst>
        <pc:spChg chg="mod">
          <ac:chgData name="Tom Prickett" userId="bac8cfc6-11d3-4aac-88bd-349612f1d1bb" providerId="ADAL" clId="{6F4BE6B9-E2D1-4C54-A6AF-1B72AF6967F7}" dt="2021-06-22T16:27:05.031" v="293" actId="20577"/>
          <ac:spMkLst>
            <pc:docMk/>
            <pc:sldMk cId="1273379238" sldId="259"/>
            <ac:spMk id="2" creationId="{052D4B8A-B99F-4D34-9DF4-236B501AA315}"/>
          </ac:spMkLst>
        </pc:spChg>
        <pc:graphicFrameChg chg="modGraphic">
          <ac:chgData name="Tom Prickett" userId="bac8cfc6-11d3-4aac-88bd-349612f1d1bb" providerId="ADAL" clId="{6F4BE6B9-E2D1-4C54-A6AF-1B72AF6967F7}" dt="2021-06-23T10:12:54.451" v="1313" actId="20577"/>
          <ac:graphicFrameMkLst>
            <pc:docMk/>
            <pc:sldMk cId="1273379238" sldId="259"/>
            <ac:graphicFrameMk id="5" creationId="{9B5F2573-534A-49A0-AB7D-FAABFA3C1067}"/>
          </ac:graphicFrameMkLst>
        </pc:graphicFrameChg>
      </pc:sldChg>
      <pc:sldChg chg="addSp delSp modSp mod setBg setClrOvrMap">
        <pc:chgData name="Tom Prickett" userId="bac8cfc6-11d3-4aac-88bd-349612f1d1bb" providerId="ADAL" clId="{6F4BE6B9-E2D1-4C54-A6AF-1B72AF6967F7}" dt="2021-06-23T16:34:05.685" v="1329" actId="20577"/>
        <pc:sldMkLst>
          <pc:docMk/>
          <pc:sldMk cId="1115569810" sldId="260"/>
        </pc:sldMkLst>
        <pc:spChg chg="mod">
          <ac:chgData name="Tom Prickett" userId="bac8cfc6-11d3-4aac-88bd-349612f1d1bb" providerId="ADAL" clId="{6F4BE6B9-E2D1-4C54-A6AF-1B72AF6967F7}" dt="2021-06-23T09:06:18.901" v="573" actId="20577"/>
          <ac:spMkLst>
            <pc:docMk/>
            <pc:sldMk cId="1115569810" sldId="260"/>
            <ac:spMk id="2" creationId="{57BEDE35-3144-4A4C-A465-5F3905B41B3D}"/>
          </ac:spMkLst>
        </pc:spChg>
        <pc:spChg chg="mod">
          <ac:chgData name="Tom Prickett" userId="bac8cfc6-11d3-4aac-88bd-349612f1d1bb" providerId="ADAL" clId="{6F4BE6B9-E2D1-4C54-A6AF-1B72AF6967F7}" dt="2021-06-23T16:34:05.685" v="1329" actId="20577"/>
          <ac:spMkLst>
            <pc:docMk/>
            <pc:sldMk cId="1115569810" sldId="260"/>
            <ac:spMk id="3" creationId="{D1976169-5841-48A6-8511-8D128D94CD2E}"/>
          </ac:spMkLst>
        </pc:spChg>
        <pc:spChg chg="ord">
          <ac:chgData name="Tom Prickett" userId="bac8cfc6-11d3-4aac-88bd-349612f1d1bb" providerId="ADAL" clId="{6F4BE6B9-E2D1-4C54-A6AF-1B72AF6967F7}" dt="2021-06-22T16:32:40.578" v="450" actId="26606"/>
          <ac:spMkLst>
            <pc:docMk/>
            <pc:sldMk cId="1115569810" sldId="260"/>
            <ac:spMk id="5" creationId="{52F6156E-884E-45DE-AC42-C995C6C40BA7}"/>
          </ac:spMkLst>
        </pc:spChg>
        <pc:spChg chg="del mod">
          <ac:chgData name="Tom Prickett" userId="bac8cfc6-11d3-4aac-88bd-349612f1d1bb" providerId="ADAL" clId="{6F4BE6B9-E2D1-4C54-A6AF-1B72AF6967F7}" dt="2021-06-23T09:06:22.808" v="574" actId="478"/>
          <ac:spMkLst>
            <pc:docMk/>
            <pc:sldMk cId="1115569810" sldId="260"/>
            <ac:spMk id="6" creationId="{C0F6C78E-2A5A-4A42-AF7E-92C1694CB8EC}"/>
          </ac:spMkLst>
        </pc:spChg>
        <pc:spChg chg="add">
          <ac:chgData name="Tom Prickett" userId="bac8cfc6-11d3-4aac-88bd-349612f1d1bb" providerId="ADAL" clId="{6F4BE6B9-E2D1-4C54-A6AF-1B72AF6967F7}" dt="2021-06-22T16:32:40.578" v="450" actId="26606"/>
          <ac:spMkLst>
            <pc:docMk/>
            <pc:sldMk cId="1115569810" sldId="260"/>
            <ac:spMk id="11" creationId="{8045BF01-625E-4022-91E5-488DB3FCB734}"/>
          </ac:spMkLst>
        </pc:spChg>
        <pc:spChg chg="add">
          <ac:chgData name="Tom Prickett" userId="bac8cfc6-11d3-4aac-88bd-349612f1d1bb" providerId="ADAL" clId="{6F4BE6B9-E2D1-4C54-A6AF-1B72AF6967F7}" dt="2021-06-22T16:32:40.578" v="450" actId="26606"/>
          <ac:spMkLst>
            <pc:docMk/>
            <pc:sldMk cId="1115569810" sldId="260"/>
            <ac:spMk id="13" creationId="{0E442549-290E-4B7E-892E-F2DB911DD205}"/>
          </ac:spMkLst>
        </pc:spChg>
      </pc:sldChg>
      <pc:sldChg chg="modSp mod">
        <pc:chgData name="Tom Prickett" userId="bac8cfc6-11d3-4aac-88bd-349612f1d1bb" providerId="ADAL" clId="{6F4BE6B9-E2D1-4C54-A6AF-1B72AF6967F7}" dt="2021-06-22T16:29:21.393" v="441" actId="20577"/>
        <pc:sldMkLst>
          <pc:docMk/>
          <pc:sldMk cId="997983039" sldId="268"/>
        </pc:sldMkLst>
        <pc:spChg chg="mod">
          <ac:chgData name="Tom Prickett" userId="bac8cfc6-11d3-4aac-88bd-349612f1d1bb" providerId="ADAL" clId="{6F4BE6B9-E2D1-4C54-A6AF-1B72AF6967F7}" dt="2021-06-22T16:29:21.393" v="441" actId="20577"/>
          <ac:spMkLst>
            <pc:docMk/>
            <pc:sldMk cId="997983039" sldId="268"/>
            <ac:spMk id="3" creationId="{417B459E-8100-4FB0-84F5-C9038375352F}"/>
          </ac:spMkLst>
        </pc:spChg>
      </pc:sldChg>
      <pc:sldChg chg="addSp modSp mod setBg">
        <pc:chgData name="Tom Prickett" userId="bac8cfc6-11d3-4aac-88bd-349612f1d1bb" providerId="ADAL" clId="{6F4BE6B9-E2D1-4C54-A6AF-1B72AF6967F7}" dt="2021-06-22T16:31:43.708" v="447" actId="26606"/>
        <pc:sldMkLst>
          <pc:docMk/>
          <pc:sldMk cId="2131922559" sldId="269"/>
        </pc:sldMkLst>
        <pc:spChg chg="mod">
          <ac:chgData name="Tom Prickett" userId="bac8cfc6-11d3-4aac-88bd-349612f1d1bb" providerId="ADAL" clId="{6F4BE6B9-E2D1-4C54-A6AF-1B72AF6967F7}" dt="2021-06-22T16:31:43.708" v="447" actId="26606"/>
          <ac:spMkLst>
            <pc:docMk/>
            <pc:sldMk cId="2131922559" sldId="269"/>
            <ac:spMk id="2" creationId="{1F30841A-66D8-4C87-A35D-4F61B4355FF1}"/>
          </ac:spMkLst>
        </pc:spChg>
        <pc:spChg chg="mod">
          <ac:chgData name="Tom Prickett" userId="bac8cfc6-11d3-4aac-88bd-349612f1d1bb" providerId="ADAL" clId="{6F4BE6B9-E2D1-4C54-A6AF-1B72AF6967F7}" dt="2021-06-22T16:31:43.708" v="447" actId="26606"/>
          <ac:spMkLst>
            <pc:docMk/>
            <pc:sldMk cId="2131922559" sldId="269"/>
            <ac:spMk id="3" creationId="{939CB09D-256F-433B-933B-4C053D577EC5}"/>
          </ac:spMkLst>
        </pc:spChg>
        <pc:spChg chg="add">
          <ac:chgData name="Tom Prickett" userId="bac8cfc6-11d3-4aac-88bd-349612f1d1bb" providerId="ADAL" clId="{6F4BE6B9-E2D1-4C54-A6AF-1B72AF6967F7}" dt="2021-06-22T16:31:43.708" v="447" actId="26606"/>
          <ac:spMkLst>
            <pc:docMk/>
            <pc:sldMk cId="2131922559" sldId="269"/>
            <ac:spMk id="8" creationId="{70DFC902-7D23-471A-B557-B6B6917D7A0D}"/>
          </ac:spMkLst>
        </pc:spChg>
        <pc:spChg chg="add">
          <ac:chgData name="Tom Prickett" userId="bac8cfc6-11d3-4aac-88bd-349612f1d1bb" providerId="ADAL" clId="{6F4BE6B9-E2D1-4C54-A6AF-1B72AF6967F7}" dt="2021-06-22T16:31:43.708" v="447" actId="26606"/>
          <ac:spMkLst>
            <pc:docMk/>
            <pc:sldMk cId="2131922559" sldId="269"/>
            <ac:spMk id="10" creationId="{A55D5633-D557-4DCA-982C-FF36EB7A1C00}"/>
          </ac:spMkLst>
        </pc:spChg>
        <pc:spChg chg="add">
          <ac:chgData name="Tom Prickett" userId="bac8cfc6-11d3-4aac-88bd-349612f1d1bb" providerId="ADAL" clId="{6F4BE6B9-E2D1-4C54-A6AF-1B72AF6967F7}" dt="2021-06-22T16:31:43.708" v="447" actId="26606"/>
          <ac:spMkLst>
            <pc:docMk/>
            <pc:sldMk cId="2131922559" sldId="269"/>
            <ac:spMk id="12" creationId="{450D3AD2-FA80-415F-A9CE-54D884561CD7}"/>
          </ac:spMkLst>
        </pc:spChg>
      </pc:sldChg>
      <pc:sldChg chg="del">
        <pc:chgData name="Tom Prickett" userId="bac8cfc6-11d3-4aac-88bd-349612f1d1bb" providerId="ADAL" clId="{6F4BE6B9-E2D1-4C54-A6AF-1B72AF6967F7}" dt="2021-06-22T16:28:22.302" v="299" actId="47"/>
        <pc:sldMkLst>
          <pc:docMk/>
          <pc:sldMk cId="1454374731" sldId="276"/>
        </pc:sldMkLst>
      </pc:sldChg>
      <pc:sldChg chg="addSp modSp mod setBg">
        <pc:chgData name="Tom Prickett" userId="bac8cfc6-11d3-4aac-88bd-349612f1d1bb" providerId="ADAL" clId="{6F4BE6B9-E2D1-4C54-A6AF-1B72AF6967F7}" dt="2021-06-22T16:31:31.005" v="446" actId="26606"/>
        <pc:sldMkLst>
          <pc:docMk/>
          <pc:sldMk cId="2572409922" sldId="277"/>
        </pc:sldMkLst>
        <pc:spChg chg="mod">
          <ac:chgData name="Tom Prickett" userId="bac8cfc6-11d3-4aac-88bd-349612f1d1bb" providerId="ADAL" clId="{6F4BE6B9-E2D1-4C54-A6AF-1B72AF6967F7}" dt="2021-06-22T16:31:31.005" v="446" actId="26606"/>
          <ac:spMkLst>
            <pc:docMk/>
            <pc:sldMk cId="2572409922" sldId="277"/>
            <ac:spMk id="2" creationId="{454ABF85-E414-4AD1-B21F-95EF8FD21138}"/>
          </ac:spMkLst>
        </pc:spChg>
        <pc:spChg chg="mod">
          <ac:chgData name="Tom Prickett" userId="bac8cfc6-11d3-4aac-88bd-349612f1d1bb" providerId="ADAL" clId="{6F4BE6B9-E2D1-4C54-A6AF-1B72AF6967F7}" dt="2021-06-22T16:31:31.005" v="446" actId="26606"/>
          <ac:spMkLst>
            <pc:docMk/>
            <pc:sldMk cId="2572409922" sldId="277"/>
            <ac:spMk id="3" creationId="{FA9B3C36-3DB0-4B0A-B31B-43C9714100CB}"/>
          </ac:spMkLst>
        </pc:spChg>
        <pc:spChg chg="add">
          <ac:chgData name="Tom Prickett" userId="bac8cfc6-11d3-4aac-88bd-349612f1d1bb" providerId="ADAL" clId="{6F4BE6B9-E2D1-4C54-A6AF-1B72AF6967F7}" dt="2021-06-22T16:31:31.005" v="446" actId="26606"/>
          <ac:spMkLst>
            <pc:docMk/>
            <pc:sldMk cId="2572409922" sldId="277"/>
            <ac:spMk id="8" creationId="{70DFC902-7D23-471A-B557-B6B6917D7A0D}"/>
          </ac:spMkLst>
        </pc:spChg>
        <pc:spChg chg="add">
          <ac:chgData name="Tom Prickett" userId="bac8cfc6-11d3-4aac-88bd-349612f1d1bb" providerId="ADAL" clId="{6F4BE6B9-E2D1-4C54-A6AF-1B72AF6967F7}" dt="2021-06-22T16:31:31.005" v="446" actId="26606"/>
          <ac:spMkLst>
            <pc:docMk/>
            <pc:sldMk cId="2572409922" sldId="277"/>
            <ac:spMk id="10" creationId="{A55D5633-D557-4DCA-982C-FF36EB7A1C00}"/>
          </ac:spMkLst>
        </pc:spChg>
        <pc:spChg chg="add">
          <ac:chgData name="Tom Prickett" userId="bac8cfc6-11d3-4aac-88bd-349612f1d1bb" providerId="ADAL" clId="{6F4BE6B9-E2D1-4C54-A6AF-1B72AF6967F7}" dt="2021-06-22T16:31:31.005" v="446" actId="26606"/>
          <ac:spMkLst>
            <pc:docMk/>
            <pc:sldMk cId="2572409922" sldId="277"/>
            <ac:spMk id="12" creationId="{450D3AD2-FA80-415F-A9CE-54D884561CD7}"/>
          </ac:spMkLst>
        </pc:spChg>
      </pc:sldChg>
      <pc:sldChg chg="modSp mod">
        <pc:chgData name="Tom Prickett" userId="bac8cfc6-11d3-4aac-88bd-349612f1d1bb" providerId="ADAL" clId="{6F4BE6B9-E2D1-4C54-A6AF-1B72AF6967F7}" dt="2021-06-22T16:37:38.396" v="563" actId="20577"/>
        <pc:sldMkLst>
          <pc:docMk/>
          <pc:sldMk cId="2445292551" sldId="278"/>
        </pc:sldMkLst>
        <pc:spChg chg="mod">
          <ac:chgData name="Tom Prickett" userId="bac8cfc6-11d3-4aac-88bd-349612f1d1bb" providerId="ADAL" clId="{6F4BE6B9-E2D1-4C54-A6AF-1B72AF6967F7}" dt="2021-06-22T16:37:38.396" v="563" actId="20577"/>
          <ac:spMkLst>
            <pc:docMk/>
            <pc:sldMk cId="2445292551" sldId="278"/>
            <ac:spMk id="2" creationId="{F16ACD61-8456-410A-B835-B2CB3496EAEF}"/>
          </ac:spMkLst>
        </pc:spChg>
      </pc:sldChg>
      <pc:sldChg chg="addSp modSp mod setBg">
        <pc:chgData name="Tom Prickett" userId="bac8cfc6-11d3-4aac-88bd-349612f1d1bb" providerId="ADAL" clId="{6F4BE6B9-E2D1-4C54-A6AF-1B72AF6967F7}" dt="2021-06-22T16:31:51.010" v="448" actId="26606"/>
        <pc:sldMkLst>
          <pc:docMk/>
          <pc:sldMk cId="356430577" sldId="279"/>
        </pc:sldMkLst>
        <pc:spChg chg="mod">
          <ac:chgData name="Tom Prickett" userId="bac8cfc6-11d3-4aac-88bd-349612f1d1bb" providerId="ADAL" clId="{6F4BE6B9-E2D1-4C54-A6AF-1B72AF6967F7}" dt="2021-06-22T16:31:51.010" v="448" actId="26606"/>
          <ac:spMkLst>
            <pc:docMk/>
            <pc:sldMk cId="356430577" sldId="279"/>
            <ac:spMk id="2" creationId="{34DA6D38-AA18-48D9-983C-C57B07A2CD0D}"/>
          </ac:spMkLst>
        </pc:spChg>
        <pc:spChg chg="mod">
          <ac:chgData name="Tom Prickett" userId="bac8cfc6-11d3-4aac-88bd-349612f1d1bb" providerId="ADAL" clId="{6F4BE6B9-E2D1-4C54-A6AF-1B72AF6967F7}" dt="2021-06-22T16:31:51.010" v="448" actId="26606"/>
          <ac:spMkLst>
            <pc:docMk/>
            <pc:sldMk cId="356430577" sldId="279"/>
            <ac:spMk id="3" creationId="{DA672639-D481-47FA-AE2B-880198AE31FA}"/>
          </ac:spMkLst>
        </pc:spChg>
        <pc:spChg chg="add">
          <ac:chgData name="Tom Prickett" userId="bac8cfc6-11d3-4aac-88bd-349612f1d1bb" providerId="ADAL" clId="{6F4BE6B9-E2D1-4C54-A6AF-1B72AF6967F7}" dt="2021-06-22T16:31:51.010" v="448" actId="26606"/>
          <ac:spMkLst>
            <pc:docMk/>
            <pc:sldMk cId="356430577" sldId="279"/>
            <ac:spMk id="8" creationId="{70DFC902-7D23-471A-B557-B6B6917D7A0D}"/>
          </ac:spMkLst>
        </pc:spChg>
        <pc:spChg chg="add">
          <ac:chgData name="Tom Prickett" userId="bac8cfc6-11d3-4aac-88bd-349612f1d1bb" providerId="ADAL" clId="{6F4BE6B9-E2D1-4C54-A6AF-1B72AF6967F7}" dt="2021-06-22T16:31:51.010" v="448" actId="26606"/>
          <ac:spMkLst>
            <pc:docMk/>
            <pc:sldMk cId="356430577" sldId="279"/>
            <ac:spMk id="10" creationId="{A55D5633-D557-4DCA-982C-FF36EB7A1C00}"/>
          </ac:spMkLst>
        </pc:spChg>
        <pc:spChg chg="add">
          <ac:chgData name="Tom Prickett" userId="bac8cfc6-11d3-4aac-88bd-349612f1d1bb" providerId="ADAL" clId="{6F4BE6B9-E2D1-4C54-A6AF-1B72AF6967F7}" dt="2021-06-22T16:31:51.010" v="448" actId="26606"/>
          <ac:spMkLst>
            <pc:docMk/>
            <pc:sldMk cId="356430577" sldId="279"/>
            <ac:spMk id="12" creationId="{450D3AD2-FA80-415F-A9CE-54D884561CD7}"/>
          </ac:spMkLst>
        </pc:spChg>
      </pc:sldChg>
      <pc:sldChg chg="addSp modSp mod setBg">
        <pc:chgData name="Tom Prickett" userId="bac8cfc6-11d3-4aac-88bd-349612f1d1bb" providerId="ADAL" clId="{6F4BE6B9-E2D1-4C54-A6AF-1B72AF6967F7}" dt="2021-06-22T16:31:58.596" v="449" actId="26606"/>
        <pc:sldMkLst>
          <pc:docMk/>
          <pc:sldMk cId="107167165" sldId="280"/>
        </pc:sldMkLst>
        <pc:spChg chg="mod">
          <ac:chgData name="Tom Prickett" userId="bac8cfc6-11d3-4aac-88bd-349612f1d1bb" providerId="ADAL" clId="{6F4BE6B9-E2D1-4C54-A6AF-1B72AF6967F7}" dt="2021-06-22T16:31:58.596" v="449" actId="26606"/>
          <ac:spMkLst>
            <pc:docMk/>
            <pc:sldMk cId="107167165" sldId="280"/>
            <ac:spMk id="2" creationId="{34DA6D38-AA18-48D9-983C-C57B07A2CD0D}"/>
          </ac:spMkLst>
        </pc:spChg>
        <pc:spChg chg="mod">
          <ac:chgData name="Tom Prickett" userId="bac8cfc6-11d3-4aac-88bd-349612f1d1bb" providerId="ADAL" clId="{6F4BE6B9-E2D1-4C54-A6AF-1B72AF6967F7}" dt="2021-06-22T16:31:58.596" v="449" actId="26606"/>
          <ac:spMkLst>
            <pc:docMk/>
            <pc:sldMk cId="107167165" sldId="280"/>
            <ac:spMk id="3" creationId="{DA672639-D481-47FA-AE2B-880198AE31FA}"/>
          </ac:spMkLst>
        </pc:spChg>
        <pc:spChg chg="add">
          <ac:chgData name="Tom Prickett" userId="bac8cfc6-11d3-4aac-88bd-349612f1d1bb" providerId="ADAL" clId="{6F4BE6B9-E2D1-4C54-A6AF-1B72AF6967F7}" dt="2021-06-22T16:31:58.596" v="449" actId="26606"/>
          <ac:spMkLst>
            <pc:docMk/>
            <pc:sldMk cId="107167165" sldId="280"/>
            <ac:spMk id="8" creationId="{70DFC902-7D23-471A-B557-B6B6917D7A0D}"/>
          </ac:spMkLst>
        </pc:spChg>
        <pc:spChg chg="add">
          <ac:chgData name="Tom Prickett" userId="bac8cfc6-11d3-4aac-88bd-349612f1d1bb" providerId="ADAL" clId="{6F4BE6B9-E2D1-4C54-A6AF-1B72AF6967F7}" dt="2021-06-22T16:31:58.596" v="449" actId="26606"/>
          <ac:spMkLst>
            <pc:docMk/>
            <pc:sldMk cId="107167165" sldId="280"/>
            <ac:spMk id="10" creationId="{A55D5633-D557-4DCA-982C-FF36EB7A1C00}"/>
          </ac:spMkLst>
        </pc:spChg>
        <pc:spChg chg="add">
          <ac:chgData name="Tom Prickett" userId="bac8cfc6-11d3-4aac-88bd-349612f1d1bb" providerId="ADAL" clId="{6F4BE6B9-E2D1-4C54-A6AF-1B72AF6967F7}" dt="2021-06-22T16:31:58.596" v="449" actId="26606"/>
          <ac:spMkLst>
            <pc:docMk/>
            <pc:sldMk cId="107167165" sldId="280"/>
            <ac:spMk id="12" creationId="{450D3AD2-FA80-415F-A9CE-54D884561CD7}"/>
          </ac:spMkLst>
        </pc:spChg>
      </pc:sldChg>
      <pc:sldChg chg="modSp new del mod">
        <pc:chgData name="Tom Prickett" userId="bac8cfc6-11d3-4aac-88bd-349612f1d1bb" providerId="ADAL" clId="{6F4BE6B9-E2D1-4C54-A6AF-1B72AF6967F7}" dt="2021-06-10T10:17:03.535" v="243" actId="47"/>
        <pc:sldMkLst>
          <pc:docMk/>
          <pc:sldMk cId="2021693496" sldId="281"/>
        </pc:sldMkLst>
        <pc:spChg chg="mod">
          <ac:chgData name="Tom Prickett" userId="bac8cfc6-11d3-4aac-88bd-349612f1d1bb" providerId="ADAL" clId="{6F4BE6B9-E2D1-4C54-A6AF-1B72AF6967F7}" dt="2021-06-10T10:08:26.451" v="52" actId="20577"/>
          <ac:spMkLst>
            <pc:docMk/>
            <pc:sldMk cId="2021693496" sldId="281"/>
            <ac:spMk id="2" creationId="{311B4AB5-ECCD-4F53-B024-99983424F1C5}"/>
          </ac:spMkLst>
        </pc:spChg>
        <pc:spChg chg="mod">
          <ac:chgData name="Tom Prickett" userId="bac8cfc6-11d3-4aac-88bd-349612f1d1bb" providerId="ADAL" clId="{6F4BE6B9-E2D1-4C54-A6AF-1B72AF6967F7}" dt="2021-06-10T10:13:02.134" v="242" actId="20577"/>
          <ac:spMkLst>
            <pc:docMk/>
            <pc:sldMk cId="2021693496" sldId="281"/>
            <ac:spMk id="3" creationId="{5FD33C2E-FC41-4D67-BDC1-D58A555AEACC}"/>
          </ac:spMkLst>
        </pc:spChg>
      </pc:sldChg>
      <pc:sldChg chg="modSp add mod ord">
        <pc:chgData name="Tom Prickett" userId="bac8cfc6-11d3-4aac-88bd-349612f1d1bb" providerId="ADAL" clId="{6F4BE6B9-E2D1-4C54-A6AF-1B72AF6967F7}" dt="2021-06-22T16:29:55.330" v="445" actId="6549"/>
        <pc:sldMkLst>
          <pc:docMk/>
          <pc:sldMk cId="2241677070" sldId="281"/>
        </pc:sldMkLst>
        <pc:spChg chg="mod">
          <ac:chgData name="Tom Prickett" userId="bac8cfc6-11d3-4aac-88bd-349612f1d1bb" providerId="ADAL" clId="{6F4BE6B9-E2D1-4C54-A6AF-1B72AF6967F7}" dt="2021-06-22T16:28:28.961" v="314" actId="20577"/>
          <ac:spMkLst>
            <pc:docMk/>
            <pc:sldMk cId="2241677070" sldId="281"/>
            <ac:spMk id="2" creationId="{3A87B22B-4BDF-4570-A0E7-B9506E423C64}"/>
          </ac:spMkLst>
        </pc:spChg>
        <pc:spChg chg="mod">
          <ac:chgData name="Tom Prickett" userId="bac8cfc6-11d3-4aac-88bd-349612f1d1bb" providerId="ADAL" clId="{6F4BE6B9-E2D1-4C54-A6AF-1B72AF6967F7}" dt="2021-06-22T16:29:55.330" v="445" actId="6549"/>
          <ac:spMkLst>
            <pc:docMk/>
            <pc:sldMk cId="2241677070" sldId="281"/>
            <ac:spMk id="3" creationId="{417B459E-8100-4FB0-84F5-C9038375352F}"/>
          </ac:spMkLst>
        </pc:spChg>
      </pc:sldChg>
      <pc:sldChg chg="add del">
        <pc:chgData name="Tom Prickett" userId="bac8cfc6-11d3-4aac-88bd-349612f1d1bb" providerId="ADAL" clId="{6F4BE6B9-E2D1-4C54-A6AF-1B72AF6967F7}" dt="2021-06-22T16:28:01.108" v="295" actId="22"/>
        <pc:sldMkLst>
          <pc:docMk/>
          <pc:sldMk cId="2875217210" sldId="281"/>
        </pc:sldMkLst>
      </pc:sldChg>
      <pc:sldChg chg="addSp modSp new mod setBg">
        <pc:chgData name="Tom Prickett" userId="bac8cfc6-11d3-4aac-88bd-349612f1d1bb" providerId="ADAL" clId="{6F4BE6B9-E2D1-4C54-A6AF-1B72AF6967F7}" dt="2021-06-23T10:00:41.425" v="1312" actId="6549"/>
        <pc:sldMkLst>
          <pc:docMk/>
          <pc:sldMk cId="3147867088" sldId="282"/>
        </pc:sldMkLst>
        <pc:spChg chg="mod">
          <ac:chgData name="Tom Prickett" userId="bac8cfc6-11d3-4aac-88bd-349612f1d1bb" providerId="ADAL" clId="{6F4BE6B9-E2D1-4C54-A6AF-1B72AF6967F7}" dt="2021-06-23T09:20:50.458" v="1071" actId="20577"/>
          <ac:spMkLst>
            <pc:docMk/>
            <pc:sldMk cId="3147867088" sldId="282"/>
            <ac:spMk id="2" creationId="{53EB52D8-598B-42E7-BC66-5F74841C670A}"/>
          </ac:spMkLst>
        </pc:spChg>
        <pc:spChg chg="mod">
          <ac:chgData name="Tom Prickett" userId="bac8cfc6-11d3-4aac-88bd-349612f1d1bb" providerId="ADAL" clId="{6F4BE6B9-E2D1-4C54-A6AF-1B72AF6967F7}" dt="2021-06-23T10:00:41.425" v="1312" actId="6549"/>
          <ac:spMkLst>
            <pc:docMk/>
            <pc:sldMk cId="3147867088" sldId="282"/>
            <ac:spMk id="3" creationId="{0A0DAC35-5F56-45A6-AAE9-8F48CAB739B4}"/>
          </ac:spMkLst>
        </pc:spChg>
        <pc:spChg chg="add">
          <ac:chgData name="Tom Prickett" userId="bac8cfc6-11d3-4aac-88bd-349612f1d1bb" providerId="ADAL" clId="{6F4BE6B9-E2D1-4C54-A6AF-1B72AF6967F7}" dt="2021-06-23T09:20:44.924" v="1061" actId="26606"/>
          <ac:spMkLst>
            <pc:docMk/>
            <pc:sldMk cId="3147867088" sldId="282"/>
            <ac:spMk id="8" creationId="{70DFC902-7D23-471A-B557-B6B6917D7A0D}"/>
          </ac:spMkLst>
        </pc:spChg>
        <pc:spChg chg="add">
          <ac:chgData name="Tom Prickett" userId="bac8cfc6-11d3-4aac-88bd-349612f1d1bb" providerId="ADAL" clId="{6F4BE6B9-E2D1-4C54-A6AF-1B72AF6967F7}" dt="2021-06-23T09:20:44.924" v="1061" actId="26606"/>
          <ac:spMkLst>
            <pc:docMk/>
            <pc:sldMk cId="3147867088" sldId="282"/>
            <ac:spMk id="10" creationId="{A55D5633-D557-4DCA-982C-FF36EB7A1C00}"/>
          </ac:spMkLst>
        </pc:spChg>
        <pc:spChg chg="add">
          <ac:chgData name="Tom Prickett" userId="bac8cfc6-11d3-4aac-88bd-349612f1d1bb" providerId="ADAL" clId="{6F4BE6B9-E2D1-4C54-A6AF-1B72AF6967F7}" dt="2021-06-23T09:20:44.924" v="1061" actId="26606"/>
          <ac:spMkLst>
            <pc:docMk/>
            <pc:sldMk cId="3147867088" sldId="282"/>
            <ac:spMk id="12" creationId="{450D3AD2-FA80-415F-A9CE-54D884561CD7}"/>
          </ac:spMkLst>
        </pc:spChg>
      </pc:sldChg>
      <pc:sldChg chg="addSp">
        <pc:chgData name="Tom Prickett" userId="bac8cfc6-11d3-4aac-88bd-349612f1d1bb" providerId="ADAL" clId="{6F4BE6B9-E2D1-4C54-A6AF-1B72AF6967F7}" dt="2021-06-25T10:00:13.840" v="1339"/>
        <pc:sldMkLst>
          <pc:docMk/>
          <pc:sldMk cId="718082709" sldId="283"/>
        </pc:sldMkLst>
        <pc:picChg chg="add">
          <ac:chgData name="Tom Prickett" userId="bac8cfc6-11d3-4aac-88bd-349612f1d1bb" providerId="ADAL" clId="{6F4BE6B9-E2D1-4C54-A6AF-1B72AF6967F7}" dt="2021-06-25T10:00:13.840" v="1339"/>
          <ac:picMkLst>
            <pc:docMk/>
            <pc:sldMk cId="718082709" sldId="283"/>
            <ac:picMk id="1026" creationId="{9DB9D159-6A72-4764-972D-C8042E9983FF}"/>
          </ac:picMkLst>
        </pc:picChg>
      </pc:sldChg>
      <pc:sldChg chg="addSp modSp new add del mod setBg setClrOvrMap">
        <pc:chgData name="Tom Prickett" userId="bac8cfc6-11d3-4aac-88bd-349612f1d1bb" providerId="ADAL" clId="{6F4BE6B9-E2D1-4C54-A6AF-1B72AF6967F7}" dt="2021-06-25T10:01:35.289" v="1383" actId="1076"/>
        <pc:sldMkLst>
          <pc:docMk/>
          <pc:sldMk cId="1053654297" sldId="283"/>
        </pc:sldMkLst>
        <pc:spChg chg="mod">
          <ac:chgData name="Tom Prickett" userId="bac8cfc6-11d3-4aac-88bd-349612f1d1bb" providerId="ADAL" clId="{6F4BE6B9-E2D1-4C54-A6AF-1B72AF6967F7}" dt="2021-06-25T10:01:27.491" v="1381" actId="403"/>
          <ac:spMkLst>
            <pc:docMk/>
            <pc:sldMk cId="1053654297" sldId="283"/>
            <ac:spMk id="2" creationId="{CE0FC9AF-D5F9-4F21-BFD7-D88066976D39}"/>
          </ac:spMkLst>
        </pc:spChg>
        <pc:spChg chg="add mod">
          <ac:chgData name="Tom Prickett" userId="bac8cfc6-11d3-4aac-88bd-349612f1d1bb" providerId="ADAL" clId="{6F4BE6B9-E2D1-4C54-A6AF-1B72AF6967F7}" dt="2021-06-25T10:01:35.289" v="1383" actId="1076"/>
          <ac:spMkLst>
            <pc:docMk/>
            <pc:sldMk cId="1053654297" sldId="283"/>
            <ac:spMk id="6" creationId="{4113B4A8-5A2E-4139-AD80-0EA3F7E3315C}"/>
          </ac:spMkLst>
        </pc:spChg>
        <pc:spChg chg="add">
          <ac:chgData name="Tom Prickett" userId="bac8cfc6-11d3-4aac-88bd-349612f1d1bb" providerId="ADAL" clId="{6F4BE6B9-E2D1-4C54-A6AF-1B72AF6967F7}" dt="2021-06-25T10:00:42.513" v="1362" actId="26606"/>
          <ac:spMkLst>
            <pc:docMk/>
            <pc:sldMk cId="1053654297" sldId="283"/>
            <ac:spMk id="71" creationId="{E49CC64F-7275-4E33-961B-0C5CDC439875}"/>
          </ac:spMkLst>
        </pc:spChg>
        <pc:picChg chg="mod">
          <ac:chgData name="Tom Prickett" userId="bac8cfc6-11d3-4aac-88bd-349612f1d1bb" providerId="ADAL" clId="{6F4BE6B9-E2D1-4C54-A6AF-1B72AF6967F7}" dt="2021-06-25T10:00:42.513" v="1362" actId="26606"/>
          <ac:picMkLst>
            <pc:docMk/>
            <pc:sldMk cId="1053654297" sldId="283"/>
            <ac:picMk id="1026" creationId="{9DB9D159-6A72-4764-972D-C8042E9983FF}"/>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AC594-1F4F-43D7-BB25-CBAC9F52D51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764D8D-A65F-45CD-862E-F1031679386F}">
      <dgm:prSet/>
      <dgm:spPr/>
      <dgm:t>
        <a:bodyPr/>
        <a:lstStyle/>
        <a:p>
          <a:r>
            <a:rPr lang="en-GB"/>
            <a:t>Industry into academia initiative</a:t>
          </a:r>
          <a:endParaRPr lang="en-US"/>
        </a:p>
      </dgm:t>
    </dgm:pt>
    <dgm:pt modelId="{C3D5BC83-4E34-4255-AB21-8C59CD7B312F}" type="parTrans" cxnId="{4A4EF45A-33F0-461E-BA45-899ADAC179D1}">
      <dgm:prSet/>
      <dgm:spPr/>
      <dgm:t>
        <a:bodyPr/>
        <a:lstStyle/>
        <a:p>
          <a:endParaRPr lang="en-US"/>
        </a:p>
      </dgm:t>
    </dgm:pt>
    <dgm:pt modelId="{D5BAAD23-AC70-4635-9246-AA6C25E53F4E}" type="sibTrans" cxnId="{4A4EF45A-33F0-461E-BA45-899ADAC179D1}">
      <dgm:prSet/>
      <dgm:spPr/>
      <dgm:t>
        <a:bodyPr/>
        <a:lstStyle/>
        <a:p>
          <a:endParaRPr lang="en-US"/>
        </a:p>
      </dgm:t>
    </dgm:pt>
    <dgm:pt modelId="{08B60FE5-BFD2-44B9-8397-E84A54090040}">
      <dgm:prSet/>
      <dgm:spPr/>
      <dgm:t>
        <a:bodyPr/>
        <a:lstStyle/>
        <a:p>
          <a:r>
            <a:rPr lang="en-GB" dirty="0"/>
            <a:t>Utilises the experience of Visiting Professors who are</a:t>
          </a:r>
          <a:endParaRPr lang="en-US" dirty="0"/>
        </a:p>
      </dgm:t>
    </dgm:pt>
    <dgm:pt modelId="{762FA2AA-3137-4501-95BB-46B9FADBC451}" type="parTrans" cxnId="{596FE94B-ED16-4B1B-9572-D46411C4EA31}">
      <dgm:prSet/>
      <dgm:spPr/>
      <dgm:t>
        <a:bodyPr/>
        <a:lstStyle/>
        <a:p>
          <a:endParaRPr lang="en-US"/>
        </a:p>
      </dgm:t>
    </dgm:pt>
    <dgm:pt modelId="{00A7F561-DBDE-4F57-8316-068E77FFE36F}" type="sibTrans" cxnId="{596FE94B-ED16-4B1B-9572-D46411C4EA31}">
      <dgm:prSet/>
      <dgm:spPr/>
      <dgm:t>
        <a:bodyPr/>
        <a:lstStyle/>
        <a:p>
          <a:endParaRPr lang="en-US"/>
        </a:p>
      </dgm:t>
    </dgm:pt>
    <dgm:pt modelId="{1B68F4D9-DBC3-4C3D-A7D2-9D3D9162A7CB}">
      <dgm:prSet custT="1"/>
      <dgm:spPr/>
      <dgm:t>
        <a:bodyPr/>
        <a:lstStyle/>
        <a:p>
          <a:r>
            <a:rPr lang="en-GB" sz="1800" dirty="0"/>
            <a:t>Industrialists, entrepreneurs, consultants or innovators</a:t>
          </a:r>
          <a:endParaRPr lang="en-US" sz="1800" dirty="0"/>
        </a:p>
      </dgm:t>
    </dgm:pt>
    <dgm:pt modelId="{3BBCA5C4-8911-462B-B988-4A3157D95A43}" type="parTrans" cxnId="{8B1138EA-E900-4042-A0A2-06F4493F345C}">
      <dgm:prSet/>
      <dgm:spPr/>
      <dgm:t>
        <a:bodyPr/>
        <a:lstStyle/>
        <a:p>
          <a:endParaRPr lang="en-US"/>
        </a:p>
      </dgm:t>
    </dgm:pt>
    <dgm:pt modelId="{844D8595-1DE8-4CE2-AF34-C572E1E43B8D}" type="sibTrans" cxnId="{8B1138EA-E900-4042-A0A2-06F4493F345C}">
      <dgm:prSet/>
      <dgm:spPr/>
      <dgm:t>
        <a:bodyPr/>
        <a:lstStyle/>
        <a:p>
          <a:endParaRPr lang="en-US"/>
        </a:p>
      </dgm:t>
    </dgm:pt>
    <dgm:pt modelId="{A3489862-6EEA-4597-AA21-ED5BB839DC65}">
      <dgm:prSet/>
      <dgm:spPr/>
      <dgm:t>
        <a:bodyPr/>
        <a:lstStyle/>
        <a:p>
          <a:r>
            <a:rPr lang="en-GB" dirty="0"/>
            <a:t>Strengthens partnerships with industry</a:t>
          </a:r>
          <a:endParaRPr lang="en-US" dirty="0"/>
        </a:p>
      </dgm:t>
    </dgm:pt>
    <dgm:pt modelId="{1B81741B-89AE-4CEA-B8C1-2816AB3906FC}" type="parTrans" cxnId="{FD28ABD8-866E-4F5A-8CA3-AFABA7C44A2B}">
      <dgm:prSet/>
      <dgm:spPr/>
      <dgm:t>
        <a:bodyPr/>
        <a:lstStyle/>
        <a:p>
          <a:endParaRPr lang="en-US"/>
        </a:p>
      </dgm:t>
    </dgm:pt>
    <dgm:pt modelId="{3B15624C-5BC8-4044-BAD2-5C310235BB95}" type="sibTrans" cxnId="{FD28ABD8-866E-4F5A-8CA3-AFABA7C44A2B}">
      <dgm:prSet/>
      <dgm:spPr/>
      <dgm:t>
        <a:bodyPr/>
        <a:lstStyle/>
        <a:p>
          <a:endParaRPr lang="en-US"/>
        </a:p>
      </dgm:t>
    </dgm:pt>
    <dgm:pt modelId="{3B1DA90B-AF54-4E1C-A2D2-7A935A3001C1}">
      <dgm:prSet/>
      <dgm:spPr/>
      <dgm:t>
        <a:bodyPr/>
        <a:lstStyle/>
        <a:p>
          <a:r>
            <a:rPr lang="en-GB" dirty="0"/>
            <a:t>To promote employability</a:t>
          </a:r>
          <a:endParaRPr lang="en-US" dirty="0"/>
        </a:p>
      </dgm:t>
    </dgm:pt>
    <dgm:pt modelId="{A8FCBFD7-3933-4FC1-9835-EEE04EDBB807}" type="parTrans" cxnId="{00EE172B-3557-4F21-954F-A7B65ED7E659}">
      <dgm:prSet/>
      <dgm:spPr/>
      <dgm:t>
        <a:bodyPr/>
        <a:lstStyle/>
        <a:p>
          <a:endParaRPr lang="en-US"/>
        </a:p>
      </dgm:t>
    </dgm:pt>
    <dgm:pt modelId="{2D0FFA46-9064-4D96-BDE3-D544BA62D53B}" type="sibTrans" cxnId="{00EE172B-3557-4F21-954F-A7B65ED7E659}">
      <dgm:prSet/>
      <dgm:spPr/>
      <dgm:t>
        <a:bodyPr/>
        <a:lstStyle/>
        <a:p>
          <a:endParaRPr lang="en-US"/>
        </a:p>
      </dgm:t>
    </dgm:pt>
    <dgm:pt modelId="{515166C2-CDF5-4A47-87C7-4E75B027587D}" type="pres">
      <dgm:prSet presAssocID="{5B5AC594-1F4F-43D7-BB25-CBAC9F52D517}" presName="root" presStyleCnt="0">
        <dgm:presLayoutVars>
          <dgm:dir/>
          <dgm:resizeHandles val="exact"/>
        </dgm:presLayoutVars>
      </dgm:prSet>
      <dgm:spPr/>
    </dgm:pt>
    <dgm:pt modelId="{ACE4F624-671B-4417-9BBF-3C012347DA39}" type="pres">
      <dgm:prSet presAssocID="{7F764D8D-A65F-45CD-862E-F1031679386F}" presName="compNode" presStyleCnt="0"/>
      <dgm:spPr/>
    </dgm:pt>
    <dgm:pt modelId="{DA087979-81BB-49ED-9673-8AFBEFC075C3}" type="pres">
      <dgm:prSet presAssocID="{7F764D8D-A65F-45CD-862E-F1031679386F}" presName="bgRect" presStyleLbl="bgShp" presStyleIdx="0" presStyleCnt="4"/>
      <dgm:spPr>
        <a:solidFill>
          <a:schemeClr val="tx1"/>
        </a:solidFill>
      </dgm:spPr>
    </dgm:pt>
    <dgm:pt modelId="{5FC9AFD0-2544-4E5A-A7E8-CA4C7B1BB889}" type="pres">
      <dgm:prSet presAssocID="{7F764D8D-A65F-45CD-862E-F103167938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F5E40D7-4DEE-44FE-8D94-19E77AA14B10}" type="pres">
      <dgm:prSet presAssocID="{7F764D8D-A65F-45CD-862E-F1031679386F}" presName="spaceRect" presStyleCnt="0"/>
      <dgm:spPr/>
    </dgm:pt>
    <dgm:pt modelId="{28D88BDA-81FF-4C5E-B914-2CF0A3EB4644}" type="pres">
      <dgm:prSet presAssocID="{7F764D8D-A65F-45CD-862E-F1031679386F}" presName="parTx" presStyleLbl="revTx" presStyleIdx="0" presStyleCnt="5">
        <dgm:presLayoutVars>
          <dgm:chMax val="0"/>
          <dgm:chPref val="0"/>
        </dgm:presLayoutVars>
      </dgm:prSet>
      <dgm:spPr/>
    </dgm:pt>
    <dgm:pt modelId="{F04A8F34-C62F-4816-B02C-5AB94B8597C4}" type="pres">
      <dgm:prSet presAssocID="{D5BAAD23-AC70-4635-9246-AA6C25E53F4E}" presName="sibTrans" presStyleCnt="0"/>
      <dgm:spPr/>
    </dgm:pt>
    <dgm:pt modelId="{81DD4422-0A7A-4E33-94E7-B7CD55D3547C}" type="pres">
      <dgm:prSet presAssocID="{08B60FE5-BFD2-44B9-8397-E84A54090040}" presName="compNode" presStyleCnt="0"/>
      <dgm:spPr/>
    </dgm:pt>
    <dgm:pt modelId="{CFDE7339-3894-49AD-B7FB-26442589B424}" type="pres">
      <dgm:prSet presAssocID="{08B60FE5-BFD2-44B9-8397-E84A54090040}" presName="bgRect" presStyleLbl="bgShp" presStyleIdx="1" presStyleCnt="4"/>
      <dgm:spPr>
        <a:solidFill>
          <a:schemeClr val="tx1"/>
        </a:solidFill>
      </dgm:spPr>
    </dgm:pt>
    <dgm:pt modelId="{DAFA590C-5361-43CD-B353-D803FB3C8203}" type="pres">
      <dgm:prSet presAssocID="{08B60FE5-BFD2-44B9-8397-E84A540900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85852CA7-83A5-4DB3-A44D-65D4C5BB7BBF}" type="pres">
      <dgm:prSet presAssocID="{08B60FE5-BFD2-44B9-8397-E84A54090040}" presName="spaceRect" presStyleCnt="0"/>
      <dgm:spPr/>
    </dgm:pt>
    <dgm:pt modelId="{1A0C5521-F993-4CD4-B3A4-D8A3123C959A}" type="pres">
      <dgm:prSet presAssocID="{08B60FE5-BFD2-44B9-8397-E84A54090040}" presName="parTx" presStyleLbl="revTx" presStyleIdx="1" presStyleCnt="5">
        <dgm:presLayoutVars>
          <dgm:chMax val="0"/>
          <dgm:chPref val="0"/>
        </dgm:presLayoutVars>
      </dgm:prSet>
      <dgm:spPr/>
    </dgm:pt>
    <dgm:pt modelId="{A0A104F9-FE74-4DDD-A2FD-8E1824F862B1}" type="pres">
      <dgm:prSet presAssocID="{08B60FE5-BFD2-44B9-8397-E84A54090040}" presName="desTx" presStyleLbl="revTx" presStyleIdx="2" presStyleCnt="5">
        <dgm:presLayoutVars/>
      </dgm:prSet>
      <dgm:spPr/>
    </dgm:pt>
    <dgm:pt modelId="{01BA0B8D-89E5-46AF-B8CD-A6EF41567384}" type="pres">
      <dgm:prSet presAssocID="{00A7F561-DBDE-4F57-8316-068E77FFE36F}" presName="sibTrans" presStyleCnt="0"/>
      <dgm:spPr/>
    </dgm:pt>
    <dgm:pt modelId="{AEC9EC13-F49B-4309-BCFA-1A3FFBAD55AB}" type="pres">
      <dgm:prSet presAssocID="{A3489862-6EEA-4597-AA21-ED5BB839DC65}" presName="compNode" presStyleCnt="0"/>
      <dgm:spPr/>
    </dgm:pt>
    <dgm:pt modelId="{8B12E1D4-FBFE-45D5-B515-610C49CE091F}" type="pres">
      <dgm:prSet presAssocID="{A3489862-6EEA-4597-AA21-ED5BB839DC65}" presName="bgRect" presStyleLbl="bgShp" presStyleIdx="2" presStyleCnt="4"/>
      <dgm:spPr>
        <a:solidFill>
          <a:schemeClr val="tx1"/>
        </a:solidFill>
      </dgm:spPr>
    </dgm:pt>
    <dgm:pt modelId="{7E6A225F-5FC7-4179-9773-6A213F8F71A9}" type="pres">
      <dgm:prSet presAssocID="{A3489862-6EEA-4597-AA21-ED5BB839DC6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C4CD777-0DEB-4ADD-9F08-CCC738202133}" type="pres">
      <dgm:prSet presAssocID="{A3489862-6EEA-4597-AA21-ED5BB839DC65}" presName="spaceRect" presStyleCnt="0"/>
      <dgm:spPr/>
    </dgm:pt>
    <dgm:pt modelId="{2C1E1FD0-E884-4CCA-B9F8-E956BED1FD79}" type="pres">
      <dgm:prSet presAssocID="{A3489862-6EEA-4597-AA21-ED5BB839DC65}" presName="parTx" presStyleLbl="revTx" presStyleIdx="3" presStyleCnt="5">
        <dgm:presLayoutVars>
          <dgm:chMax val="0"/>
          <dgm:chPref val="0"/>
        </dgm:presLayoutVars>
      </dgm:prSet>
      <dgm:spPr/>
    </dgm:pt>
    <dgm:pt modelId="{FDFD9F15-B24F-4E27-9D83-33B29BC78D61}" type="pres">
      <dgm:prSet presAssocID="{3B15624C-5BC8-4044-BAD2-5C310235BB95}" presName="sibTrans" presStyleCnt="0"/>
      <dgm:spPr/>
    </dgm:pt>
    <dgm:pt modelId="{53D69EC0-B6AB-4321-84F1-5E3DD59B9DA9}" type="pres">
      <dgm:prSet presAssocID="{3B1DA90B-AF54-4E1C-A2D2-7A935A3001C1}" presName="compNode" presStyleCnt="0"/>
      <dgm:spPr/>
    </dgm:pt>
    <dgm:pt modelId="{7B2232A9-BB57-4D2F-9C1A-322B8BE3E618}" type="pres">
      <dgm:prSet presAssocID="{3B1DA90B-AF54-4E1C-A2D2-7A935A3001C1}" presName="bgRect" presStyleLbl="bgShp" presStyleIdx="3" presStyleCnt="4"/>
      <dgm:spPr>
        <a:solidFill>
          <a:schemeClr val="tx1"/>
        </a:solidFill>
      </dgm:spPr>
    </dgm:pt>
    <dgm:pt modelId="{A79C811E-D5CE-42CD-8113-B8CA42FA472B}" type="pres">
      <dgm:prSet presAssocID="{3B1DA90B-AF54-4E1C-A2D2-7A935A3001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8C55AE51-C3C0-4D52-8C03-FC9DE9B66E34}" type="pres">
      <dgm:prSet presAssocID="{3B1DA90B-AF54-4E1C-A2D2-7A935A3001C1}" presName="spaceRect" presStyleCnt="0"/>
      <dgm:spPr/>
    </dgm:pt>
    <dgm:pt modelId="{265ED5D9-DA57-4764-B24E-7FD1BDFE3C88}" type="pres">
      <dgm:prSet presAssocID="{3B1DA90B-AF54-4E1C-A2D2-7A935A3001C1}" presName="parTx" presStyleLbl="revTx" presStyleIdx="4" presStyleCnt="5">
        <dgm:presLayoutVars>
          <dgm:chMax val="0"/>
          <dgm:chPref val="0"/>
        </dgm:presLayoutVars>
      </dgm:prSet>
      <dgm:spPr/>
    </dgm:pt>
  </dgm:ptLst>
  <dgm:cxnLst>
    <dgm:cxn modelId="{00EE172B-3557-4F21-954F-A7B65ED7E659}" srcId="{5B5AC594-1F4F-43D7-BB25-CBAC9F52D517}" destId="{3B1DA90B-AF54-4E1C-A2D2-7A935A3001C1}" srcOrd="3" destOrd="0" parTransId="{A8FCBFD7-3933-4FC1-9835-EEE04EDBB807}" sibTransId="{2D0FFA46-9064-4D96-BDE3-D544BA62D53B}"/>
    <dgm:cxn modelId="{1B82AA6B-5750-4C0A-969C-FE4F677BEECD}" type="presOf" srcId="{1B68F4D9-DBC3-4C3D-A7D2-9D3D9162A7CB}" destId="{A0A104F9-FE74-4DDD-A2FD-8E1824F862B1}" srcOrd="0" destOrd="0" presId="urn:microsoft.com/office/officeart/2018/2/layout/IconVerticalSolidList"/>
    <dgm:cxn modelId="{596FE94B-ED16-4B1B-9572-D46411C4EA31}" srcId="{5B5AC594-1F4F-43D7-BB25-CBAC9F52D517}" destId="{08B60FE5-BFD2-44B9-8397-E84A54090040}" srcOrd="1" destOrd="0" parTransId="{762FA2AA-3137-4501-95BB-46B9FADBC451}" sibTransId="{00A7F561-DBDE-4F57-8316-068E77FFE36F}"/>
    <dgm:cxn modelId="{F150324F-FDE4-449F-BADB-8F080B8212D1}" type="presOf" srcId="{3B1DA90B-AF54-4E1C-A2D2-7A935A3001C1}" destId="{265ED5D9-DA57-4764-B24E-7FD1BDFE3C88}" srcOrd="0" destOrd="0" presId="urn:microsoft.com/office/officeart/2018/2/layout/IconVerticalSolidList"/>
    <dgm:cxn modelId="{31D9D970-ECDD-41E9-B40D-D04CE604E6CD}" type="presOf" srcId="{08B60FE5-BFD2-44B9-8397-E84A54090040}" destId="{1A0C5521-F993-4CD4-B3A4-D8A3123C959A}" srcOrd="0" destOrd="0" presId="urn:microsoft.com/office/officeart/2018/2/layout/IconVerticalSolidList"/>
    <dgm:cxn modelId="{F67D9158-FB13-44CD-BFE3-4586C7F57C36}" type="presOf" srcId="{A3489862-6EEA-4597-AA21-ED5BB839DC65}" destId="{2C1E1FD0-E884-4CCA-B9F8-E956BED1FD79}" srcOrd="0" destOrd="0" presId="urn:microsoft.com/office/officeart/2018/2/layout/IconVerticalSolidList"/>
    <dgm:cxn modelId="{4A4EF45A-33F0-461E-BA45-899ADAC179D1}" srcId="{5B5AC594-1F4F-43D7-BB25-CBAC9F52D517}" destId="{7F764D8D-A65F-45CD-862E-F1031679386F}" srcOrd="0" destOrd="0" parTransId="{C3D5BC83-4E34-4255-AB21-8C59CD7B312F}" sibTransId="{D5BAAD23-AC70-4635-9246-AA6C25E53F4E}"/>
    <dgm:cxn modelId="{BA7DB589-4B81-43C7-B088-6147F7FCBD92}" type="presOf" srcId="{5B5AC594-1F4F-43D7-BB25-CBAC9F52D517}" destId="{515166C2-CDF5-4A47-87C7-4E75B027587D}" srcOrd="0" destOrd="0" presId="urn:microsoft.com/office/officeart/2018/2/layout/IconVerticalSolidList"/>
    <dgm:cxn modelId="{23113BAC-475E-4C83-92B3-F64C5E7FCA0D}" type="presOf" srcId="{7F764D8D-A65F-45CD-862E-F1031679386F}" destId="{28D88BDA-81FF-4C5E-B914-2CF0A3EB4644}" srcOrd="0" destOrd="0" presId="urn:microsoft.com/office/officeart/2018/2/layout/IconVerticalSolidList"/>
    <dgm:cxn modelId="{FD28ABD8-866E-4F5A-8CA3-AFABA7C44A2B}" srcId="{5B5AC594-1F4F-43D7-BB25-CBAC9F52D517}" destId="{A3489862-6EEA-4597-AA21-ED5BB839DC65}" srcOrd="2" destOrd="0" parTransId="{1B81741B-89AE-4CEA-B8C1-2816AB3906FC}" sibTransId="{3B15624C-5BC8-4044-BAD2-5C310235BB95}"/>
    <dgm:cxn modelId="{8B1138EA-E900-4042-A0A2-06F4493F345C}" srcId="{08B60FE5-BFD2-44B9-8397-E84A54090040}" destId="{1B68F4D9-DBC3-4C3D-A7D2-9D3D9162A7CB}" srcOrd="0" destOrd="0" parTransId="{3BBCA5C4-8911-462B-B988-4A3157D95A43}" sibTransId="{844D8595-1DE8-4CE2-AF34-C572E1E43B8D}"/>
    <dgm:cxn modelId="{452A114C-A53B-480B-AE50-EADB526DF9C2}" type="presParOf" srcId="{515166C2-CDF5-4A47-87C7-4E75B027587D}" destId="{ACE4F624-671B-4417-9BBF-3C012347DA39}" srcOrd="0" destOrd="0" presId="urn:microsoft.com/office/officeart/2018/2/layout/IconVerticalSolidList"/>
    <dgm:cxn modelId="{ECAFC92A-1F56-4797-A16F-2C2F949B6EC9}" type="presParOf" srcId="{ACE4F624-671B-4417-9BBF-3C012347DA39}" destId="{DA087979-81BB-49ED-9673-8AFBEFC075C3}" srcOrd="0" destOrd="0" presId="urn:microsoft.com/office/officeart/2018/2/layout/IconVerticalSolidList"/>
    <dgm:cxn modelId="{6A634127-5D49-4EBC-B44A-B05B05B1D596}" type="presParOf" srcId="{ACE4F624-671B-4417-9BBF-3C012347DA39}" destId="{5FC9AFD0-2544-4E5A-A7E8-CA4C7B1BB889}" srcOrd="1" destOrd="0" presId="urn:microsoft.com/office/officeart/2018/2/layout/IconVerticalSolidList"/>
    <dgm:cxn modelId="{D76B5D62-4823-4981-8491-40379CDF3E90}" type="presParOf" srcId="{ACE4F624-671B-4417-9BBF-3C012347DA39}" destId="{4F5E40D7-4DEE-44FE-8D94-19E77AA14B10}" srcOrd="2" destOrd="0" presId="urn:microsoft.com/office/officeart/2018/2/layout/IconVerticalSolidList"/>
    <dgm:cxn modelId="{EDB8403D-AFC9-409E-BAF7-1B769E8DE943}" type="presParOf" srcId="{ACE4F624-671B-4417-9BBF-3C012347DA39}" destId="{28D88BDA-81FF-4C5E-B914-2CF0A3EB4644}" srcOrd="3" destOrd="0" presId="urn:microsoft.com/office/officeart/2018/2/layout/IconVerticalSolidList"/>
    <dgm:cxn modelId="{2DBDEF6C-AC4A-476D-AEBA-862A87675876}" type="presParOf" srcId="{515166C2-CDF5-4A47-87C7-4E75B027587D}" destId="{F04A8F34-C62F-4816-B02C-5AB94B8597C4}" srcOrd="1" destOrd="0" presId="urn:microsoft.com/office/officeart/2018/2/layout/IconVerticalSolidList"/>
    <dgm:cxn modelId="{888634E9-43D9-4585-9126-173F430E52A6}" type="presParOf" srcId="{515166C2-CDF5-4A47-87C7-4E75B027587D}" destId="{81DD4422-0A7A-4E33-94E7-B7CD55D3547C}" srcOrd="2" destOrd="0" presId="urn:microsoft.com/office/officeart/2018/2/layout/IconVerticalSolidList"/>
    <dgm:cxn modelId="{5E41251A-9BCC-4D07-8CFD-A941644D0642}" type="presParOf" srcId="{81DD4422-0A7A-4E33-94E7-B7CD55D3547C}" destId="{CFDE7339-3894-49AD-B7FB-26442589B424}" srcOrd="0" destOrd="0" presId="urn:microsoft.com/office/officeart/2018/2/layout/IconVerticalSolidList"/>
    <dgm:cxn modelId="{814A1156-5D38-415A-BFE9-1B038A1CDA2A}" type="presParOf" srcId="{81DD4422-0A7A-4E33-94E7-B7CD55D3547C}" destId="{DAFA590C-5361-43CD-B353-D803FB3C8203}" srcOrd="1" destOrd="0" presId="urn:microsoft.com/office/officeart/2018/2/layout/IconVerticalSolidList"/>
    <dgm:cxn modelId="{02F641E9-AD66-42B3-994E-7A52E3A33091}" type="presParOf" srcId="{81DD4422-0A7A-4E33-94E7-B7CD55D3547C}" destId="{85852CA7-83A5-4DB3-A44D-65D4C5BB7BBF}" srcOrd="2" destOrd="0" presId="urn:microsoft.com/office/officeart/2018/2/layout/IconVerticalSolidList"/>
    <dgm:cxn modelId="{D17F9D2A-28D6-4C8A-9D63-C77776CF664A}" type="presParOf" srcId="{81DD4422-0A7A-4E33-94E7-B7CD55D3547C}" destId="{1A0C5521-F993-4CD4-B3A4-D8A3123C959A}" srcOrd="3" destOrd="0" presId="urn:microsoft.com/office/officeart/2018/2/layout/IconVerticalSolidList"/>
    <dgm:cxn modelId="{3DA788E6-0E2B-41E6-9267-DD2F95B4C1CD}" type="presParOf" srcId="{81DD4422-0A7A-4E33-94E7-B7CD55D3547C}" destId="{A0A104F9-FE74-4DDD-A2FD-8E1824F862B1}" srcOrd="4" destOrd="0" presId="urn:microsoft.com/office/officeart/2018/2/layout/IconVerticalSolidList"/>
    <dgm:cxn modelId="{9B518B7F-FB84-4F80-9F94-F88AD3F974E4}" type="presParOf" srcId="{515166C2-CDF5-4A47-87C7-4E75B027587D}" destId="{01BA0B8D-89E5-46AF-B8CD-A6EF41567384}" srcOrd="3" destOrd="0" presId="urn:microsoft.com/office/officeart/2018/2/layout/IconVerticalSolidList"/>
    <dgm:cxn modelId="{708C1619-DF22-4A26-85BC-37796DE3F37A}" type="presParOf" srcId="{515166C2-CDF5-4A47-87C7-4E75B027587D}" destId="{AEC9EC13-F49B-4309-BCFA-1A3FFBAD55AB}" srcOrd="4" destOrd="0" presId="urn:microsoft.com/office/officeart/2018/2/layout/IconVerticalSolidList"/>
    <dgm:cxn modelId="{81749244-5C52-4728-961E-F0D589256213}" type="presParOf" srcId="{AEC9EC13-F49B-4309-BCFA-1A3FFBAD55AB}" destId="{8B12E1D4-FBFE-45D5-B515-610C49CE091F}" srcOrd="0" destOrd="0" presId="urn:microsoft.com/office/officeart/2018/2/layout/IconVerticalSolidList"/>
    <dgm:cxn modelId="{D881020B-D16F-461F-A840-7AD6D451B08C}" type="presParOf" srcId="{AEC9EC13-F49B-4309-BCFA-1A3FFBAD55AB}" destId="{7E6A225F-5FC7-4179-9773-6A213F8F71A9}" srcOrd="1" destOrd="0" presId="urn:microsoft.com/office/officeart/2018/2/layout/IconVerticalSolidList"/>
    <dgm:cxn modelId="{3B97BA68-2C96-4975-A0BB-EEA81F89F726}" type="presParOf" srcId="{AEC9EC13-F49B-4309-BCFA-1A3FFBAD55AB}" destId="{AC4CD777-0DEB-4ADD-9F08-CCC738202133}" srcOrd="2" destOrd="0" presId="urn:microsoft.com/office/officeart/2018/2/layout/IconVerticalSolidList"/>
    <dgm:cxn modelId="{EEAD549E-DADD-46FE-AE39-CEB2FA18A2B0}" type="presParOf" srcId="{AEC9EC13-F49B-4309-BCFA-1A3FFBAD55AB}" destId="{2C1E1FD0-E884-4CCA-B9F8-E956BED1FD79}" srcOrd="3" destOrd="0" presId="urn:microsoft.com/office/officeart/2018/2/layout/IconVerticalSolidList"/>
    <dgm:cxn modelId="{E47C7599-EF16-43BB-933A-B3B458FE864D}" type="presParOf" srcId="{515166C2-CDF5-4A47-87C7-4E75B027587D}" destId="{FDFD9F15-B24F-4E27-9D83-33B29BC78D61}" srcOrd="5" destOrd="0" presId="urn:microsoft.com/office/officeart/2018/2/layout/IconVerticalSolidList"/>
    <dgm:cxn modelId="{20C590B9-1A12-48C1-A6EB-1690F9AD7889}" type="presParOf" srcId="{515166C2-CDF5-4A47-87C7-4E75B027587D}" destId="{53D69EC0-B6AB-4321-84F1-5E3DD59B9DA9}" srcOrd="6" destOrd="0" presId="urn:microsoft.com/office/officeart/2018/2/layout/IconVerticalSolidList"/>
    <dgm:cxn modelId="{2396F2F0-A62B-4758-B820-2FD4946F6622}" type="presParOf" srcId="{53D69EC0-B6AB-4321-84F1-5E3DD59B9DA9}" destId="{7B2232A9-BB57-4D2F-9C1A-322B8BE3E618}" srcOrd="0" destOrd="0" presId="urn:microsoft.com/office/officeart/2018/2/layout/IconVerticalSolidList"/>
    <dgm:cxn modelId="{B5C4D934-4C8E-488E-9D32-9C1F199A6307}" type="presParOf" srcId="{53D69EC0-B6AB-4321-84F1-5E3DD59B9DA9}" destId="{A79C811E-D5CE-42CD-8113-B8CA42FA472B}" srcOrd="1" destOrd="0" presId="urn:microsoft.com/office/officeart/2018/2/layout/IconVerticalSolidList"/>
    <dgm:cxn modelId="{E4B8EF24-896E-4D65-B07E-1E7642C3E40C}" type="presParOf" srcId="{53D69EC0-B6AB-4321-84F1-5E3DD59B9DA9}" destId="{8C55AE51-C3C0-4D52-8C03-FC9DE9B66E34}" srcOrd="2" destOrd="0" presId="urn:microsoft.com/office/officeart/2018/2/layout/IconVerticalSolidList"/>
    <dgm:cxn modelId="{D06003FE-EDC5-4A96-AC56-F24DF61199AF}" type="presParOf" srcId="{53D69EC0-B6AB-4321-84F1-5E3DD59B9DA9}" destId="{265ED5D9-DA57-4764-B24E-7FD1BDFE3C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CE576-3C8D-4E8B-AD96-519510C0900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1AAAA1-614B-42EE-805F-75C6D8B8F4FC}">
      <dgm:prSet/>
      <dgm:spPr/>
      <dgm:t>
        <a:bodyPr/>
        <a:lstStyle/>
        <a:p>
          <a:pPr>
            <a:lnSpc>
              <a:spcPct val="100000"/>
            </a:lnSpc>
          </a:pPr>
          <a:r>
            <a:rPr lang="en-GB"/>
            <a:t>The award supports the attendance of a Visiting professor at the hosting university for at least 12 days a year</a:t>
          </a:r>
          <a:endParaRPr lang="en-US"/>
        </a:p>
      </dgm:t>
    </dgm:pt>
    <dgm:pt modelId="{FA761EF9-02CF-41C3-9077-E9FD180EE5CE}" type="parTrans" cxnId="{3AE9636C-8A0F-413A-99BD-C880A8AAFE58}">
      <dgm:prSet/>
      <dgm:spPr/>
      <dgm:t>
        <a:bodyPr/>
        <a:lstStyle/>
        <a:p>
          <a:endParaRPr lang="en-US"/>
        </a:p>
      </dgm:t>
    </dgm:pt>
    <dgm:pt modelId="{2F3CD0F4-224F-4708-AEB0-29783BDD5C8D}" type="sibTrans" cxnId="{3AE9636C-8A0F-413A-99BD-C880A8AAFE58}">
      <dgm:prSet/>
      <dgm:spPr/>
      <dgm:t>
        <a:bodyPr/>
        <a:lstStyle/>
        <a:p>
          <a:endParaRPr lang="en-US"/>
        </a:p>
      </dgm:t>
    </dgm:pt>
    <dgm:pt modelId="{27BD89DF-C9EC-4A8C-B5BA-9A542A8F4F33}">
      <dgm:prSet/>
      <dgm:spPr/>
      <dgm:t>
        <a:bodyPr/>
        <a:lstStyle/>
        <a:p>
          <a:pPr>
            <a:lnSpc>
              <a:spcPct val="100000"/>
            </a:lnSpc>
          </a:pPr>
          <a:r>
            <a:rPr lang="en-GB"/>
            <a:t>Maximum value</a:t>
          </a:r>
          <a:endParaRPr lang="en-US"/>
        </a:p>
      </dgm:t>
    </dgm:pt>
    <dgm:pt modelId="{5A54F5B3-54E3-44AD-B78C-FA608F1A8A47}" type="parTrans" cxnId="{C686F21C-58B6-46A0-9FD3-4F2B5B26B7F3}">
      <dgm:prSet/>
      <dgm:spPr/>
      <dgm:t>
        <a:bodyPr/>
        <a:lstStyle/>
        <a:p>
          <a:endParaRPr lang="en-US"/>
        </a:p>
      </dgm:t>
    </dgm:pt>
    <dgm:pt modelId="{AD943A69-F530-4035-BA9C-66277671D032}" type="sibTrans" cxnId="{C686F21C-58B6-46A0-9FD3-4F2B5B26B7F3}">
      <dgm:prSet/>
      <dgm:spPr/>
      <dgm:t>
        <a:bodyPr/>
        <a:lstStyle/>
        <a:p>
          <a:endParaRPr lang="en-US"/>
        </a:p>
      </dgm:t>
    </dgm:pt>
    <dgm:pt modelId="{135DD5AD-24EF-479C-926A-A016FAAC185A}">
      <dgm:prSet custT="1"/>
      <dgm:spPr/>
      <dgm:t>
        <a:bodyPr/>
        <a:lstStyle/>
        <a:p>
          <a:pPr>
            <a:lnSpc>
              <a:spcPct val="100000"/>
            </a:lnSpc>
          </a:pPr>
          <a:r>
            <a:rPr lang="en-GB" sz="1800" dirty="0"/>
            <a:t>£10000 a year</a:t>
          </a:r>
          <a:endParaRPr lang="en-US" sz="1800" dirty="0"/>
        </a:p>
      </dgm:t>
    </dgm:pt>
    <dgm:pt modelId="{39499D76-C5E7-4FAB-9FE6-3C7546BD0810}" type="parTrans" cxnId="{E610177D-976D-48F1-9BB0-3666E341ECF5}">
      <dgm:prSet/>
      <dgm:spPr/>
      <dgm:t>
        <a:bodyPr/>
        <a:lstStyle/>
        <a:p>
          <a:endParaRPr lang="en-US"/>
        </a:p>
      </dgm:t>
    </dgm:pt>
    <dgm:pt modelId="{290C8D17-C0DA-446C-AB0A-424CA547945C}" type="sibTrans" cxnId="{E610177D-976D-48F1-9BB0-3666E341ECF5}">
      <dgm:prSet/>
      <dgm:spPr/>
      <dgm:t>
        <a:bodyPr/>
        <a:lstStyle/>
        <a:p>
          <a:endParaRPr lang="en-US"/>
        </a:p>
      </dgm:t>
    </dgm:pt>
    <dgm:pt modelId="{248EC0C9-EB70-4B99-8D9C-6E25A8FD1555}">
      <dgm:prSet custT="1"/>
      <dgm:spPr/>
      <dgm:t>
        <a:bodyPr/>
        <a:lstStyle/>
        <a:p>
          <a:pPr>
            <a:lnSpc>
              <a:spcPct val="100000"/>
            </a:lnSpc>
          </a:pPr>
          <a:r>
            <a:rPr lang="en-GB" sz="1800" dirty="0"/>
            <a:t>£30000 over 3 years</a:t>
          </a:r>
          <a:endParaRPr lang="en-US" sz="1800" dirty="0"/>
        </a:p>
      </dgm:t>
    </dgm:pt>
    <dgm:pt modelId="{E5FDE379-A593-44E6-BBB2-547B484B2075}" type="parTrans" cxnId="{446E0565-4361-4D43-AE1E-5C3BEECEF51E}">
      <dgm:prSet/>
      <dgm:spPr/>
      <dgm:t>
        <a:bodyPr/>
        <a:lstStyle/>
        <a:p>
          <a:endParaRPr lang="en-US"/>
        </a:p>
      </dgm:t>
    </dgm:pt>
    <dgm:pt modelId="{A30195BB-C102-475B-802F-0BE8C8945FE9}" type="sibTrans" cxnId="{446E0565-4361-4D43-AE1E-5C3BEECEF51E}">
      <dgm:prSet/>
      <dgm:spPr/>
      <dgm:t>
        <a:bodyPr/>
        <a:lstStyle/>
        <a:p>
          <a:endParaRPr lang="en-US"/>
        </a:p>
      </dgm:t>
    </dgm:pt>
    <dgm:pt modelId="{C35A1B46-3CC1-4C6F-8FA6-9023AD8A8A91}">
      <dgm:prSet/>
      <dgm:spPr/>
      <dgm:t>
        <a:bodyPr/>
        <a:lstStyle/>
        <a:p>
          <a:pPr>
            <a:lnSpc>
              <a:spcPct val="100000"/>
            </a:lnSpc>
          </a:pPr>
          <a:r>
            <a:rPr lang="en-GB" dirty="0"/>
            <a:t>Scheme promotes diversity from under-represented groups by a range </a:t>
          </a:r>
          <a:r>
            <a:rPr lang="en-GB"/>
            <a:t>of dimensions</a:t>
          </a:r>
          <a:endParaRPr lang="en-US" dirty="0"/>
        </a:p>
      </dgm:t>
    </dgm:pt>
    <dgm:pt modelId="{BAE9DAD7-22E5-45C1-9B9D-92591597EECC}" type="parTrans" cxnId="{2592C123-A97B-4749-B809-C19DA39136E0}">
      <dgm:prSet/>
      <dgm:spPr/>
      <dgm:t>
        <a:bodyPr/>
        <a:lstStyle/>
        <a:p>
          <a:endParaRPr lang="en-US"/>
        </a:p>
      </dgm:t>
    </dgm:pt>
    <dgm:pt modelId="{3333E6F3-6F09-45BA-BF2F-FEC067E141DD}" type="sibTrans" cxnId="{2592C123-A97B-4749-B809-C19DA39136E0}">
      <dgm:prSet/>
      <dgm:spPr/>
      <dgm:t>
        <a:bodyPr/>
        <a:lstStyle/>
        <a:p>
          <a:endParaRPr lang="en-US"/>
        </a:p>
      </dgm:t>
    </dgm:pt>
    <dgm:pt modelId="{3878180E-57DA-4F83-8773-07C038D7CBF3}">
      <dgm:prSet/>
      <dgm:spPr/>
      <dgm:t>
        <a:bodyPr/>
        <a:lstStyle/>
        <a:p>
          <a:pPr>
            <a:lnSpc>
              <a:spcPct val="100000"/>
            </a:lnSpc>
          </a:pPr>
          <a:r>
            <a:rPr lang="en-GB"/>
            <a:t>Covers all engineer disciplines</a:t>
          </a:r>
          <a:endParaRPr lang="en-US"/>
        </a:p>
      </dgm:t>
    </dgm:pt>
    <dgm:pt modelId="{E472567A-A93C-40EE-BEBA-698AAC75CEAC}" type="parTrans" cxnId="{1C95B772-9599-4D15-82F3-EF2E75E7859B}">
      <dgm:prSet/>
      <dgm:spPr/>
      <dgm:t>
        <a:bodyPr/>
        <a:lstStyle/>
        <a:p>
          <a:endParaRPr lang="en-US"/>
        </a:p>
      </dgm:t>
    </dgm:pt>
    <dgm:pt modelId="{124575F7-723E-469C-AEA0-96867B5BA5D0}" type="sibTrans" cxnId="{1C95B772-9599-4D15-82F3-EF2E75E7859B}">
      <dgm:prSet/>
      <dgm:spPr/>
      <dgm:t>
        <a:bodyPr/>
        <a:lstStyle/>
        <a:p>
          <a:endParaRPr lang="en-US"/>
        </a:p>
      </dgm:t>
    </dgm:pt>
    <dgm:pt modelId="{D5535066-0A3A-49DD-8D3C-B896B171BFCA}">
      <dgm:prSet custT="1"/>
      <dgm:spPr/>
      <dgm:t>
        <a:bodyPr/>
        <a:lstStyle/>
        <a:p>
          <a:pPr>
            <a:lnSpc>
              <a:spcPct val="100000"/>
            </a:lnSpc>
          </a:pPr>
          <a:r>
            <a:rPr lang="en-GB" sz="1800" dirty="0"/>
            <a:t>Vast majority of Visiting Professors demonstrate professional registration and membership with many being Engineering Fellows. </a:t>
          </a:r>
          <a:endParaRPr lang="en-US" sz="1800" dirty="0"/>
        </a:p>
      </dgm:t>
    </dgm:pt>
    <dgm:pt modelId="{E148C643-BF7C-482B-AB7A-1EBD2270D916}" type="parTrans" cxnId="{C655FD95-89E2-413F-95CC-3F89D7860ED9}">
      <dgm:prSet/>
      <dgm:spPr/>
      <dgm:t>
        <a:bodyPr/>
        <a:lstStyle/>
        <a:p>
          <a:endParaRPr lang="en-US"/>
        </a:p>
      </dgm:t>
    </dgm:pt>
    <dgm:pt modelId="{0EDC92AD-2BFF-4082-84F2-DE64CDAA7204}" type="sibTrans" cxnId="{C655FD95-89E2-413F-95CC-3F89D7860ED9}">
      <dgm:prSet/>
      <dgm:spPr/>
      <dgm:t>
        <a:bodyPr/>
        <a:lstStyle/>
        <a:p>
          <a:endParaRPr lang="en-US"/>
        </a:p>
      </dgm:t>
    </dgm:pt>
    <dgm:pt modelId="{A7D53653-4909-42D4-B632-A45018804D7A}" type="pres">
      <dgm:prSet presAssocID="{055CE576-3C8D-4E8B-AD96-519510C09001}" presName="root" presStyleCnt="0">
        <dgm:presLayoutVars>
          <dgm:dir/>
          <dgm:resizeHandles val="exact"/>
        </dgm:presLayoutVars>
      </dgm:prSet>
      <dgm:spPr/>
    </dgm:pt>
    <dgm:pt modelId="{47E36569-5CE5-48D4-8159-6FF7ED66CD06}" type="pres">
      <dgm:prSet presAssocID="{161AAAA1-614B-42EE-805F-75C6D8B8F4FC}" presName="compNode" presStyleCnt="0"/>
      <dgm:spPr/>
    </dgm:pt>
    <dgm:pt modelId="{430363D6-46EC-4E18-908B-3F64F48FFB63}" type="pres">
      <dgm:prSet presAssocID="{161AAAA1-614B-42EE-805F-75C6D8B8F4FC}" presName="bgRect" presStyleLbl="bgShp" presStyleIdx="0" presStyleCnt="4"/>
      <dgm:spPr/>
    </dgm:pt>
    <dgm:pt modelId="{4029E3FD-A2F3-43C8-B6E5-035EAD046B80}" type="pres">
      <dgm:prSet presAssocID="{161AAAA1-614B-42EE-805F-75C6D8B8F4F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7B0EC093-A1E4-42C1-8160-01D6A18C1C5C}" type="pres">
      <dgm:prSet presAssocID="{161AAAA1-614B-42EE-805F-75C6D8B8F4FC}" presName="spaceRect" presStyleCnt="0"/>
      <dgm:spPr/>
    </dgm:pt>
    <dgm:pt modelId="{1DF0508D-6623-428F-A2A1-04498AD2AF9E}" type="pres">
      <dgm:prSet presAssocID="{161AAAA1-614B-42EE-805F-75C6D8B8F4FC}" presName="parTx" presStyleLbl="revTx" presStyleIdx="0" presStyleCnt="6">
        <dgm:presLayoutVars>
          <dgm:chMax val="0"/>
          <dgm:chPref val="0"/>
        </dgm:presLayoutVars>
      </dgm:prSet>
      <dgm:spPr/>
    </dgm:pt>
    <dgm:pt modelId="{034F1DC0-8DB0-4C27-A4CC-AD9B104ACC35}" type="pres">
      <dgm:prSet presAssocID="{2F3CD0F4-224F-4708-AEB0-29783BDD5C8D}" presName="sibTrans" presStyleCnt="0"/>
      <dgm:spPr/>
    </dgm:pt>
    <dgm:pt modelId="{EABFAD64-1E06-4F22-A5A3-6A64BEE700A9}" type="pres">
      <dgm:prSet presAssocID="{27BD89DF-C9EC-4A8C-B5BA-9A542A8F4F33}" presName="compNode" presStyleCnt="0"/>
      <dgm:spPr/>
    </dgm:pt>
    <dgm:pt modelId="{6E4581B0-453F-4B97-A1D9-F7F0C622DB9E}" type="pres">
      <dgm:prSet presAssocID="{27BD89DF-C9EC-4A8C-B5BA-9A542A8F4F33}" presName="bgRect" presStyleLbl="bgShp" presStyleIdx="1" presStyleCnt="4" custLinFactNeighborX="-5584" custLinFactNeighborY="-208"/>
      <dgm:spPr/>
    </dgm:pt>
    <dgm:pt modelId="{37BF59FE-88EE-4CE0-B9D9-FB872A563B61}" type="pres">
      <dgm:prSet presAssocID="{27BD89DF-C9EC-4A8C-B5BA-9A542A8F4F3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DEEA9776-6EAD-4FF2-80F7-4294369B8D08}" type="pres">
      <dgm:prSet presAssocID="{27BD89DF-C9EC-4A8C-B5BA-9A542A8F4F33}" presName="spaceRect" presStyleCnt="0"/>
      <dgm:spPr/>
    </dgm:pt>
    <dgm:pt modelId="{9DC91854-173B-4F65-B790-D507F7375DB7}" type="pres">
      <dgm:prSet presAssocID="{27BD89DF-C9EC-4A8C-B5BA-9A542A8F4F33}" presName="parTx" presStyleLbl="revTx" presStyleIdx="1" presStyleCnt="6">
        <dgm:presLayoutVars>
          <dgm:chMax val="0"/>
          <dgm:chPref val="0"/>
        </dgm:presLayoutVars>
      </dgm:prSet>
      <dgm:spPr/>
    </dgm:pt>
    <dgm:pt modelId="{37B7DDCB-DFC2-491E-8B98-980BCDF39BEA}" type="pres">
      <dgm:prSet presAssocID="{27BD89DF-C9EC-4A8C-B5BA-9A542A8F4F33}" presName="desTx" presStyleLbl="revTx" presStyleIdx="2" presStyleCnt="6" custScaleX="100486">
        <dgm:presLayoutVars/>
      </dgm:prSet>
      <dgm:spPr/>
    </dgm:pt>
    <dgm:pt modelId="{AEC970F9-2413-4421-BF07-D2FBD0454BAD}" type="pres">
      <dgm:prSet presAssocID="{AD943A69-F530-4035-BA9C-66277671D032}" presName="sibTrans" presStyleCnt="0"/>
      <dgm:spPr/>
    </dgm:pt>
    <dgm:pt modelId="{6788F9B4-41C0-4ADD-9218-49DFAA5A6CA6}" type="pres">
      <dgm:prSet presAssocID="{C35A1B46-3CC1-4C6F-8FA6-9023AD8A8A91}" presName="compNode" presStyleCnt="0"/>
      <dgm:spPr/>
    </dgm:pt>
    <dgm:pt modelId="{842A7B0D-8503-47A7-958D-04F4FFA455C6}" type="pres">
      <dgm:prSet presAssocID="{C35A1B46-3CC1-4C6F-8FA6-9023AD8A8A91}" presName="bgRect" presStyleLbl="bgShp" presStyleIdx="2" presStyleCnt="4"/>
      <dgm:spPr/>
    </dgm:pt>
    <dgm:pt modelId="{420BC7A7-8048-4181-9216-008F300B65EA}" type="pres">
      <dgm:prSet presAssocID="{C35A1B46-3CC1-4C6F-8FA6-9023AD8A8A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50B5CDF5-08AC-484F-A0A9-4A4ACD504C3B}" type="pres">
      <dgm:prSet presAssocID="{C35A1B46-3CC1-4C6F-8FA6-9023AD8A8A91}" presName="spaceRect" presStyleCnt="0"/>
      <dgm:spPr/>
    </dgm:pt>
    <dgm:pt modelId="{89D17A98-D953-4FB3-BAA0-3890611CFE0C}" type="pres">
      <dgm:prSet presAssocID="{C35A1B46-3CC1-4C6F-8FA6-9023AD8A8A91}" presName="parTx" presStyleLbl="revTx" presStyleIdx="3" presStyleCnt="6">
        <dgm:presLayoutVars>
          <dgm:chMax val="0"/>
          <dgm:chPref val="0"/>
        </dgm:presLayoutVars>
      </dgm:prSet>
      <dgm:spPr/>
    </dgm:pt>
    <dgm:pt modelId="{81D12DED-BD73-482A-A51F-9DFB90342B0D}" type="pres">
      <dgm:prSet presAssocID="{3333E6F3-6F09-45BA-BF2F-FEC067E141DD}" presName="sibTrans" presStyleCnt="0"/>
      <dgm:spPr/>
    </dgm:pt>
    <dgm:pt modelId="{C06B1EE4-5FAD-4454-8CA0-09B5852961F0}" type="pres">
      <dgm:prSet presAssocID="{3878180E-57DA-4F83-8773-07C038D7CBF3}" presName="compNode" presStyleCnt="0"/>
      <dgm:spPr/>
    </dgm:pt>
    <dgm:pt modelId="{B55A3493-2342-4ECE-A101-0530AE3C7E76}" type="pres">
      <dgm:prSet presAssocID="{3878180E-57DA-4F83-8773-07C038D7CBF3}" presName="bgRect" presStyleLbl="bgShp" presStyleIdx="3" presStyleCnt="4"/>
      <dgm:spPr/>
    </dgm:pt>
    <dgm:pt modelId="{EF9905C5-D876-4EC0-91CB-A9DE6305664D}" type="pres">
      <dgm:prSet presAssocID="{3878180E-57DA-4F83-8773-07C038D7CB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D7FC221E-B17C-4A61-BC92-33CFF7B0EA1B}" type="pres">
      <dgm:prSet presAssocID="{3878180E-57DA-4F83-8773-07C038D7CBF3}" presName="spaceRect" presStyleCnt="0"/>
      <dgm:spPr/>
    </dgm:pt>
    <dgm:pt modelId="{D0290AC2-9699-4F17-BBA4-3478997DCAA9}" type="pres">
      <dgm:prSet presAssocID="{3878180E-57DA-4F83-8773-07C038D7CBF3}" presName="parTx" presStyleLbl="revTx" presStyleIdx="4" presStyleCnt="6">
        <dgm:presLayoutVars>
          <dgm:chMax val="0"/>
          <dgm:chPref val="0"/>
        </dgm:presLayoutVars>
      </dgm:prSet>
      <dgm:spPr/>
    </dgm:pt>
    <dgm:pt modelId="{3C4C57F8-A3DA-4603-9DE3-00F5C556DD62}" type="pres">
      <dgm:prSet presAssocID="{3878180E-57DA-4F83-8773-07C038D7CBF3}" presName="desTx" presStyleLbl="revTx" presStyleIdx="5" presStyleCnt="6" custScaleX="122098" custLinFactNeighborX="-10812">
        <dgm:presLayoutVars/>
      </dgm:prSet>
      <dgm:spPr/>
    </dgm:pt>
  </dgm:ptLst>
  <dgm:cxnLst>
    <dgm:cxn modelId="{A061F015-8215-4C39-8754-4014FC1A53B1}" type="presOf" srcId="{27BD89DF-C9EC-4A8C-B5BA-9A542A8F4F33}" destId="{9DC91854-173B-4F65-B790-D507F7375DB7}" srcOrd="0" destOrd="0" presId="urn:microsoft.com/office/officeart/2018/2/layout/IconVerticalSolidList"/>
    <dgm:cxn modelId="{C686F21C-58B6-46A0-9FD3-4F2B5B26B7F3}" srcId="{055CE576-3C8D-4E8B-AD96-519510C09001}" destId="{27BD89DF-C9EC-4A8C-B5BA-9A542A8F4F33}" srcOrd="1" destOrd="0" parTransId="{5A54F5B3-54E3-44AD-B78C-FA608F1A8A47}" sibTransId="{AD943A69-F530-4035-BA9C-66277671D032}"/>
    <dgm:cxn modelId="{2592C123-A97B-4749-B809-C19DA39136E0}" srcId="{055CE576-3C8D-4E8B-AD96-519510C09001}" destId="{C35A1B46-3CC1-4C6F-8FA6-9023AD8A8A91}" srcOrd="2" destOrd="0" parTransId="{BAE9DAD7-22E5-45C1-9B9D-92591597EECC}" sibTransId="{3333E6F3-6F09-45BA-BF2F-FEC067E141DD}"/>
    <dgm:cxn modelId="{8C0A2825-A7EE-4EAA-BEBE-C32AFE6FB076}" type="presOf" srcId="{135DD5AD-24EF-479C-926A-A016FAAC185A}" destId="{37B7DDCB-DFC2-491E-8B98-980BCDF39BEA}" srcOrd="0" destOrd="0" presId="urn:microsoft.com/office/officeart/2018/2/layout/IconVerticalSolidList"/>
    <dgm:cxn modelId="{07DAEA3F-6A38-46BA-93AF-B443304080B6}" type="presOf" srcId="{C35A1B46-3CC1-4C6F-8FA6-9023AD8A8A91}" destId="{89D17A98-D953-4FB3-BAA0-3890611CFE0C}" srcOrd="0" destOrd="0" presId="urn:microsoft.com/office/officeart/2018/2/layout/IconVerticalSolidList"/>
    <dgm:cxn modelId="{446E0565-4361-4D43-AE1E-5C3BEECEF51E}" srcId="{27BD89DF-C9EC-4A8C-B5BA-9A542A8F4F33}" destId="{248EC0C9-EB70-4B99-8D9C-6E25A8FD1555}" srcOrd="1" destOrd="0" parTransId="{E5FDE379-A593-44E6-BBB2-547B484B2075}" sibTransId="{A30195BB-C102-475B-802F-0BE8C8945FE9}"/>
    <dgm:cxn modelId="{3AE9636C-8A0F-413A-99BD-C880A8AAFE58}" srcId="{055CE576-3C8D-4E8B-AD96-519510C09001}" destId="{161AAAA1-614B-42EE-805F-75C6D8B8F4FC}" srcOrd="0" destOrd="0" parTransId="{FA761EF9-02CF-41C3-9077-E9FD180EE5CE}" sibTransId="{2F3CD0F4-224F-4708-AEB0-29783BDD5C8D}"/>
    <dgm:cxn modelId="{1C95B772-9599-4D15-82F3-EF2E75E7859B}" srcId="{055CE576-3C8D-4E8B-AD96-519510C09001}" destId="{3878180E-57DA-4F83-8773-07C038D7CBF3}" srcOrd="3" destOrd="0" parTransId="{E472567A-A93C-40EE-BEBA-698AAC75CEAC}" sibTransId="{124575F7-723E-469C-AEA0-96867B5BA5D0}"/>
    <dgm:cxn modelId="{E610177D-976D-48F1-9BB0-3666E341ECF5}" srcId="{27BD89DF-C9EC-4A8C-B5BA-9A542A8F4F33}" destId="{135DD5AD-24EF-479C-926A-A016FAAC185A}" srcOrd="0" destOrd="0" parTransId="{39499D76-C5E7-4FAB-9FE6-3C7546BD0810}" sibTransId="{290C8D17-C0DA-446C-AB0A-424CA547945C}"/>
    <dgm:cxn modelId="{76CAEE85-4B23-4130-A94D-9A1B27B801C6}" type="presOf" srcId="{055CE576-3C8D-4E8B-AD96-519510C09001}" destId="{A7D53653-4909-42D4-B632-A45018804D7A}" srcOrd="0" destOrd="0" presId="urn:microsoft.com/office/officeart/2018/2/layout/IconVerticalSolidList"/>
    <dgm:cxn modelId="{53FC5289-14E2-4EA3-ADB1-018E10FBA80C}" type="presOf" srcId="{3878180E-57DA-4F83-8773-07C038D7CBF3}" destId="{D0290AC2-9699-4F17-BBA4-3478997DCAA9}" srcOrd="0" destOrd="0" presId="urn:microsoft.com/office/officeart/2018/2/layout/IconVerticalSolidList"/>
    <dgm:cxn modelId="{C655FD95-89E2-413F-95CC-3F89D7860ED9}" srcId="{3878180E-57DA-4F83-8773-07C038D7CBF3}" destId="{D5535066-0A3A-49DD-8D3C-B896B171BFCA}" srcOrd="0" destOrd="0" parTransId="{E148C643-BF7C-482B-AB7A-1EBD2270D916}" sibTransId="{0EDC92AD-2BFF-4082-84F2-DE64CDAA7204}"/>
    <dgm:cxn modelId="{7B5321E6-0CE2-4F54-9596-2F9DA59141FD}" type="presOf" srcId="{161AAAA1-614B-42EE-805F-75C6D8B8F4FC}" destId="{1DF0508D-6623-428F-A2A1-04498AD2AF9E}" srcOrd="0" destOrd="0" presId="urn:microsoft.com/office/officeart/2018/2/layout/IconVerticalSolidList"/>
    <dgm:cxn modelId="{8AD10CEA-FD69-4A7F-92BE-5763E339F31E}" type="presOf" srcId="{248EC0C9-EB70-4B99-8D9C-6E25A8FD1555}" destId="{37B7DDCB-DFC2-491E-8B98-980BCDF39BEA}" srcOrd="0" destOrd="1" presId="urn:microsoft.com/office/officeart/2018/2/layout/IconVerticalSolidList"/>
    <dgm:cxn modelId="{43CA32EB-670A-4D02-BEB0-25A33C6821DE}" type="presOf" srcId="{D5535066-0A3A-49DD-8D3C-B896B171BFCA}" destId="{3C4C57F8-A3DA-4603-9DE3-00F5C556DD62}" srcOrd="0" destOrd="0" presId="urn:microsoft.com/office/officeart/2018/2/layout/IconVerticalSolidList"/>
    <dgm:cxn modelId="{BFCCEA32-7E1C-4886-A954-FD242021B235}" type="presParOf" srcId="{A7D53653-4909-42D4-B632-A45018804D7A}" destId="{47E36569-5CE5-48D4-8159-6FF7ED66CD06}" srcOrd="0" destOrd="0" presId="urn:microsoft.com/office/officeart/2018/2/layout/IconVerticalSolidList"/>
    <dgm:cxn modelId="{46380DFC-14ED-4E8A-88E8-8FDD0598A492}" type="presParOf" srcId="{47E36569-5CE5-48D4-8159-6FF7ED66CD06}" destId="{430363D6-46EC-4E18-908B-3F64F48FFB63}" srcOrd="0" destOrd="0" presId="urn:microsoft.com/office/officeart/2018/2/layout/IconVerticalSolidList"/>
    <dgm:cxn modelId="{1D2CFD8D-D989-44D6-BB6C-6F5370B42CE4}" type="presParOf" srcId="{47E36569-5CE5-48D4-8159-6FF7ED66CD06}" destId="{4029E3FD-A2F3-43C8-B6E5-035EAD046B80}" srcOrd="1" destOrd="0" presId="urn:microsoft.com/office/officeart/2018/2/layout/IconVerticalSolidList"/>
    <dgm:cxn modelId="{6081EAD3-C96D-42A7-AB33-9AD366334569}" type="presParOf" srcId="{47E36569-5CE5-48D4-8159-6FF7ED66CD06}" destId="{7B0EC093-A1E4-42C1-8160-01D6A18C1C5C}" srcOrd="2" destOrd="0" presId="urn:microsoft.com/office/officeart/2018/2/layout/IconVerticalSolidList"/>
    <dgm:cxn modelId="{8E3DBE7C-C767-4FE0-A5A6-989EC8127B52}" type="presParOf" srcId="{47E36569-5CE5-48D4-8159-6FF7ED66CD06}" destId="{1DF0508D-6623-428F-A2A1-04498AD2AF9E}" srcOrd="3" destOrd="0" presId="urn:microsoft.com/office/officeart/2018/2/layout/IconVerticalSolidList"/>
    <dgm:cxn modelId="{B6918AD6-C546-4DBC-88F3-CD1D030D5581}" type="presParOf" srcId="{A7D53653-4909-42D4-B632-A45018804D7A}" destId="{034F1DC0-8DB0-4C27-A4CC-AD9B104ACC35}" srcOrd="1" destOrd="0" presId="urn:microsoft.com/office/officeart/2018/2/layout/IconVerticalSolidList"/>
    <dgm:cxn modelId="{0A26348F-3827-427D-BFC5-430CA1FB0738}" type="presParOf" srcId="{A7D53653-4909-42D4-B632-A45018804D7A}" destId="{EABFAD64-1E06-4F22-A5A3-6A64BEE700A9}" srcOrd="2" destOrd="0" presId="urn:microsoft.com/office/officeart/2018/2/layout/IconVerticalSolidList"/>
    <dgm:cxn modelId="{9E07E40F-2973-4198-BF25-BD950FF1DF40}" type="presParOf" srcId="{EABFAD64-1E06-4F22-A5A3-6A64BEE700A9}" destId="{6E4581B0-453F-4B97-A1D9-F7F0C622DB9E}" srcOrd="0" destOrd="0" presId="urn:microsoft.com/office/officeart/2018/2/layout/IconVerticalSolidList"/>
    <dgm:cxn modelId="{5BF9F126-6768-480C-B5E8-0110C5610FEA}" type="presParOf" srcId="{EABFAD64-1E06-4F22-A5A3-6A64BEE700A9}" destId="{37BF59FE-88EE-4CE0-B9D9-FB872A563B61}" srcOrd="1" destOrd="0" presId="urn:microsoft.com/office/officeart/2018/2/layout/IconVerticalSolidList"/>
    <dgm:cxn modelId="{20180939-1463-4866-AEC8-6B2F359504B4}" type="presParOf" srcId="{EABFAD64-1E06-4F22-A5A3-6A64BEE700A9}" destId="{DEEA9776-6EAD-4FF2-80F7-4294369B8D08}" srcOrd="2" destOrd="0" presId="urn:microsoft.com/office/officeart/2018/2/layout/IconVerticalSolidList"/>
    <dgm:cxn modelId="{F9BB745B-327D-49BF-9AE2-EFEE9E571BB0}" type="presParOf" srcId="{EABFAD64-1E06-4F22-A5A3-6A64BEE700A9}" destId="{9DC91854-173B-4F65-B790-D507F7375DB7}" srcOrd="3" destOrd="0" presId="urn:microsoft.com/office/officeart/2018/2/layout/IconVerticalSolidList"/>
    <dgm:cxn modelId="{AF8A7BBF-4022-4EFE-9806-9C3B62CB1679}" type="presParOf" srcId="{EABFAD64-1E06-4F22-A5A3-6A64BEE700A9}" destId="{37B7DDCB-DFC2-491E-8B98-980BCDF39BEA}" srcOrd="4" destOrd="0" presId="urn:microsoft.com/office/officeart/2018/2/layout/IconVerticalSolidList"/>
    <dgm:cxn modelId="{45230A46-65E1-4B19-AD59-BFDA90C80315}" type="presParOf" srcId="{A7D53653-4909-42D4-B632-A45018804D7A}" destId="{AEC970F9-2413-4421-BF07-D2FBD0454BAD}" srcOrd="3" destOrd="0" presId="urn:microsoft.com/office/officeart/2018/2/layout/IconVerticalSolidList"/>
    <dgm:cxn modelId="{AA284CD8-BC40-4424-BC42-120148FAFE22}" type="presParOf" srcId="{A7D53653-4909-42D4-B632-A45018804D7A}" destId="{6788F9B4-41C0-4ADD-9218-49DFAA5A6CA6}" srcOrd="4" destOrd="0" presId="urn:microsoft.com/office/officeart/2018/2/layout/IconVerticalSolidList"/>
    <dgm:cxn modelId="{9ED01C1F-F147-4DDF-83EF-FD7B4196D15F}" type="presParOf" srcId="{6788F9B4-41C0-4ADD-9218-49DFAA5A6CA6}" destId="{842A7B0D-8503-47A7-958D-04F4FFA455C6}" srcOrd="0" destOrd="0" presId="urn:microsoft.com/office/officeart/2018/2/layout/IconVerticalSolidList"/>
    <dgm:cxn modelId="{E0EFBACA-AC00-4048-AA44-BAA9D8CC76B6}" type="presParOf" srcId="{6788F9B4-41C0-4ADD-9218-49DFAA5A6CA6}" destId="{420BC7A7-8048-4181-9216-008F300B65EA}" srcOrd="1" destOrd="0" presId="urn:microsoft.com/office/officeart/2018/2/layout/IconVerticalSolidList"/>
    <dgm:cxn modelId="{2D255AA8-CEAA-443F-AC41-1E741336B447}" type="presParOf" srcId="{6788F9B4-41C0-4ADD-9218-49DFAA5A6CA6}" destId="{50B5CDF5-08AC-484F-A0A9-4A4ACD504C3B}" srcOrd="2" destOrd="0" presId="urn:microsoft.com/office/officeart/2018/2/layout/IconVerticalSolidList"/>
    <dgm:cxn modelId="{1E174B8B-35E0-4DEA-BA40-8A33606F7B1B}" type="presParOf" srcId="{6788F9B4-41C0-4ADD-9218-49DFAA5A6CA6}" destId="{89D17A98-D953-4FB3-BAA0-3890611CFE0C}" srcOrd="3" destOrd="0" presId="urn:microsoft.com/office/officeart/2018/2/layout/IconVerticalSolidList"/>
    <dgm:cxn modelId="{201E8AE3-55AE-4C7F-84D7-125E60504855}" type="presParOf" srcId="{A7D53653-4909-42D4-B632-A45018804D7A}" destId="{81D12DED-BD73-482A-A51F-9DFB90342B0D}" srcOrd="5" destOrd="0" presId="urn:microsoft.com/office/officeart/2018/2/layout/IconVerticalSolidList"/>
    <dgm:cxn modelId="{08CFB34A-A641-4FF5-B876-E0DE3477A4B8}" type="presParOf" srcId="{A7D53653-4909-42D4-B632-A45018804D7A}" destId="{C06B1EE4-5FAD-4454-8CA0-09B5852961F0}" srcOrd="6" destOrd="0" presId="urn:microsoft.com/office/officeart/2018/2/layout/IconVerticalSolidList"/>
    <dgm:cxn modelId="{F6D4E2A9-04BA-4620-977A-16D80984A00D}" type="presParOf" srcId="{C06B1EE4-5FAD-4454-8CA0-09B5852961F0}" destId="{B55A3493-2342-4ECE-A101-0530AE3C7E76}" srcOrd="0" destOrd="0" presId="urn:microsoft.com/office/officeart/2018/2/layout/IconVerticalSolidList"/>
    <dgm:cxn modelId="{3D6EDA45-505E-4E2A-BFDD-BA5D99556944}" type="presParOf" srcId="{C06B1EE4-5FAD-4454-8CA0-09B5852961F0}" destId="{EF9905C5-D876-4EC0-91CB-A9DE6305664D}" srcOrd="1" destOrd="0" presId="urn:microsoft.com/office/officeart/2018/2/layout/IconVerticalSolidList"/>
    <dgm:cxn modelId="{A6A12487-2A75-4552-818B-AE7C36D60540}" type="presParOf" srcId="{C06B1EE4-5FAD-4454-8CA0-09B5852961F0}" destId="{D7FC221E-B17C-4A61-BC92-33CFF7B0EA1B}" srcOrd="2" destOrd="0" presId="urn:microsoft.com/office/officeart/2018/2/layout/IconVerticalSolidList"/>
    <dgm:cxn modelId="{FF6063F2-6878-4DA5-A91D-EA3DF641F53E}" type="presParOf" srcId="{C06B1EE4-5FAD-4454-8CA0-09B5852961F0}" destId="{D0290AC2-9699-4F17-BBA4-3478997DCAA9}" srcOrd="3" destOrd="0" presId="urn:microsoft.com/office/officeart/2018/2/layout/IconVerticalSolidList"/>
    <dgm:cxn modelId="{B9ECB60B-4573-495B-8D3B-FF62186C5172}" type="presParOf" srcId="{C06B1EE4-5FAD-4454-8CA0-09B5852961F0}" destId="{3C4C57F8-A3DA-4603-9DE3-00F5C556DD6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87979-81BB-49ED-9673-8AFBEFC075C3}">
      <dsp:nvSpPr>
        <dsp:cNvPr id="0" name=""/>
        <dsp:cNvSpPr/>
      </dsp:nvSpPr>
      <dsp:spPr>
        <a:xfrm>
          <a:off x="0" y="5143"/>
          <a:ext cx="6117335" cy="1197142"/>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5FC9AFD0-2544-4E5A-A7E8-CA4C7B1BB889}">
      <dsp:nvSpPr>
        <dsp:cNvPr id="0" name=""/>
        <dsp:cNvSpPr/>
      </dsp:nvSpPr>
      <dsp:spPr>
        <a:xfrm>
          <a:off x="362135" y="274500"/>
          <a:ext cx="658428" cy="6584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D88BDA-81FF-4C5E-B914-2CF0A3EB4644}">
      <dsp:nvSpPr>
        <dsp:cNvPr id="0" name=""/>
        <dsp:cNvSpPr/>
      </dsp:nvSpPr>
      <dsp:spPr>
        <a:xfrm>
          <a:off x="1382699" y="5143"/>
          <a:ext cx="4733285" cy="1197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98" tIns="126698" rIns="126698" bIns="126698" numCol="1" spcCol="1270" anchor="ctr" anchorCtr="0">
          <a:noAutofit/>
        </a:bodyPr>
        <a:lstStyle/>
        <a:p>
          <a:pPr marL="0" lvl="0" indent="0" algn="l" defTabSz="977900">
            <a:lnSpc>
              <a:spcPct val="90000"/>
            </a:lnSpc>
            <a:spcBef>
              <a:spcPct val="0"/>
            </a:spcBef>
            <a:spcAft>
              <a:spcPct val="35000"/>
            </a:spcAft>
            <a:buNone/>
          </a:pPr>
          <a:r>
            <a:rPr lang="en-GB" sz="2200" kern="1200"/>
            <a:t>Industry into academia initiative</a:t>
          </a:r>
          <a:endParaRPr lang="en-US" sz="2200" kern="1200"/>
        </a:p>
      </dsp:txBody>
      <dsp:txXfrm>
        <a:off x="1382699" y="5143"/>
        <a:ext cx="4733285" cy="1197142"/>
      </dsp:txXfrm>
    </dsp:sp>
    <dsp:sp modelId="{CFDE7339-3894-49AD-B7FB-26442589B424}">
      <dsp:nvSpPr>
        <dsp:cNvPr id="0" name=""/>
        <dsp:cNvSpPr/>
      </dsp:nvSpPr>
      <dsp:spPr>
        <a:xfrm>
          <a:off x="0" y="1501571"/>
          <a:ext cx="6117335" cy="1197142"/>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DAFA590C-5361-43CD-B353-D803FB3C8203}">
      <dsp:nvSpPr>
        <dsp:cNvPr id="0" name=""/>
        <dsp:cNvSpPr/>
      </dsp:nvSpPr>
      <dsp:spPr>
        <a:xfrm>
          <a:off x="362135" y="1770928"/>
          <a:ext cx="658428" cy="6584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0C5521-F993-4CD4-B3A4-D8A3123C959A}">
      <dsp:nvSpPr>
        <dsp:cNvPr id="0" name=""/>
        <dsp:cNvSpPr/>
      </dsp:nvSpPr>
      <dsp:spPr>
        <a:xfrm>
          <a:off x="1382699" y="1501571"/>
          <a:ext cx="2752801" cy="1197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98" tIns="126698" rIns="126698" bIns="126698" numCol="1" spcCol="1270" anchor="ctr" anchorCtr="0">
          <a:noAutofit/>
        </a:bodyPr>
        <a:lstStyle/>
        <a:p>
          <a:pPr marL="0" lvl="0" indent="0" algn="l" defTabSz="977900">
            <a:lnSpc>
              <a:spcPct val="90000"/>
            </a:lnSpc>
            <a:spcBef>
              <a:spcPct val="0"/>
            </a:spcBef>
            <a:spcAft>
              <a:spcPct val="35000"/>
            </a:spcAft>
            <a:buNone/>
          </a:pPr>
          <a:r>
            <a:rPr lang="en-GB" sz="2200" kern="1200" dirty="0"/>
            <a:t>Utilises the experience of Visiting Professors who are</a:t>
          </a:r>
          <a:endParaRPr lang="en-US" sz="2200" kern="1200" dirty="0"/>
        </a:p>
      </dsp:txBody>
      <dsp:txXfrm>
        <a:off x="1382699" y="1501571"/>
        <a:ext cx="2752801" cy="1197142"/>
      </dsp:txXfrm>
    </dsp:sp>
    <dsp:sp modelId="{A0A104F9-FE74-4DDD-A2FD-8E1824F862B1}">
      <dsp:nvSpPr>
        <dsp:cNvPr id="0" name=""/>
        <dsp:cNvSpPr/>
      </dsp:nvSpPr>
      <dsp:spPr>
        <a:xfrm>
          <a:off x="4135500" y="1501571"/>
          <a:ext cx="1980484" cy="1197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98" tIns="126698" rIns="126698" bIns="126698" numCol="1" spcCol="1270" anchor="ctr" anchorCtr="0">
          <a:noAutofit/>
        </a:bodyPr>
        <a:lstStyle/>
        <a:p>
          <a:pPr marL="0" lvl="0" indent="0" algn="l" defTabSz="800100">
            <a:lnSpc>
              <a:spcPct val="90000"/>
            </a:lnSpc>
            <a:spcBef>
              <a:spcPct val="0"/>
            </a:spcBef>
            <a:spcAft>
              <a:spcPct val="35000"/>
            </a:spcAft>
            <a:buNone/>
          </a:pPr>
          <a:r>
            <a:rPr lang="en-GB" sz="1800" kern="1200" dirty="0"/>
            <a:t>Industrialists, entrepreneurs, consultants or innovators</a:t>
          </a:r>
          <a:endParaRPr lang="en-US" sz="1800" kern="1200" dirty="0"/>
        </a:p>
      </dsp:txBody>
      <dsp:txXfrm>
        <a:off x="4135500" y="1501571"/>
        <a:ext cx="1980484" cy="1197142"/>
      </dsp:txXfrm>
    </dsp:sp>
    <dsp:sp modelId="{8B12E1D4-FBFE-45D5-B515-610C49CE091F}">
      <dsp:nvSpPr>
        <dsp:cNvPr id="0" name=""/>
        <dsp:cNvSpPr/>
      </dsp:nvSpPr>
      <dsp:spPr>
        <a:xfrm>
          <a:off x="0" y="2997998"/>
          <a:ext cx="6117335" cy="1197142"/>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7E6A225F-5FC7-4179-9773-6A213F8F71A9}">
      <dsp:nvSpPr>
        <dsp:cNvPr id="0" name=""/>
        <dsp:cNvSpPr/>
      </dsp:nvSpPr>
      <dsp:spPr>
        <a:xfrm>
          <a:off x="362135" y="3267355"/>
          <a:ext cx="658428" cy="6584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1E1FD0-E884-4CCA-B9F8-E956BED1FD79}">
      <dsp:nvSpPr>
        <dsp:cNvPr id="0" name=""/>
        <dsp:cNvSpPr/>
      </dsp:nvSpPr>
      <dsp:spPr>
        <a:xfrm>
          <a:off x="1382699" y="2997998"/>
          <a:ext cx="4733285" cy="1197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98" tIns="126698" rIns="126698" bIns="126698" numCol="1" spcCol="1270" anchor="ctr" anchorCtr="0">
          <a:noAutofit/>
        </a:bodyPr>
        <a:lstStyle/>
        <a:p>
          <a:pPr marL="0" lvl="0" indent="0" algn="l" defTabSz="977900">
            <a:lnSpc>
              <a:spcPct val="90000"/>
            </a:lnSpc>
            <a:spcBef>
              <a:spcPct val="0"/>
            </a:spcBef>
            <a:spcAft>
              <a:spcPct val="35000"/>
            </a:spcAft>
            <a:buNone/>
          </a:pPr>
          <a:r>
            <a:rPr lang="en-GB" sz="2200" kern="1200" dirty="0"/>
            <a:t>Strengthens partnerships with industry</a:t>
          </a:r>
          <a:endParaRPr lang="en-US" sz="2200" kern="1200" dirty="0"/>
        </a:p>
      </dsp:txBody>
      <dsp:txXfrm>
        <a:off x="1382699" y="2997998"/>
        <a:ext cx="4733285" cy="1197142"/>
      </dsp:txXfrm>
    </dsp:sp>
    <dsp:sp modelId="{7B2232A9-BB57-4D2F-9C1A-322B8BE3E618}">
      <dsp:nvSpPr>
        <dsp:cNvPr id="0" name=""/>
        <dsp:cNvSpPr/>
      </dsp:nvSpPr>
      <dsp:spPr>
        <a:xfrm>
          <a:off x="0" y="4494426"/>
          <a:ext cx="6117335" cy="1197142"/>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A79C811E-D5CE-42CD-8113-B8CA42FA472B}">
      <dsp:nvSpPr>
        <dsp:cNvPr id="0" name=""/>
        <dsp:cNvSpPr/>
      </dsp:nvSpPr>
      <dsp:spPr>
        <a:xfrm>
          <a:off x="362135" y="4763783"/>
          <a:ext cx="658428" cy="6584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5ED5D9-DA57-4764-B24E-7FD1BDFE3C88}">
      <dsp:nvSpPr>
        <dsp:cNvPr id="0" name=""/>
        <dsp:cNvSpPr/>
      </dsp:nvSpPr>
      <dsp:spPr>
        <a:xfrm>
          <a:off x="1382699" y="4494426"/>
          <a:ext cx="4733285" cy="1197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98" tIns="126698" rIns="126698" bIns="126698" numCol="1" spcCol="1270" anchor="ctr" anchorCtr="0">
          <a:noAutofit/>
        </a:bodyPr>
        <a:lstStyle/>
        <a:p>
          <a:pPr marL="0" lvl="0" indent="0" algn="l" defTabSz="977900">
            <a:lnSpc>
              <a:spcPct val="90000"/>
            </a:lnSpc>
            <a:spcBef>
              <a:spcPct val="0"/>
            </a:spcBef>
            <a:spcAft>
              <a:spcPct val="35000"/>
            </a:spcAft>
            <a:buNone/>
          </a:pPr>
          <a:r>
            <a:rPr lang="en-GB" sz="2200" kern="1200" dirty="0"/>
            <a:t>To promote employability</a:t>
          </a:r>
          <a:endParaRPr lang="en-US" sz="2200" kern="1200" dirty="0"/>
        </a:p>
      </dsp:txBody>
      <dsp:txXfrm>
        <a:off x="1382699" y="4494426"/>
        <a:ext cx="4733285" cy="1197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363D6-46EC-4E18-908B-3F64F48FFB63}">
      <dsp:nvSpPr>
        <dsp:cNvPr id="0" name=""/>
        <dsp:cNvSpPr/>
      </dsp:nvSpPr>
      <dsp:spPr>
        <a:xfrm>
          <a:off x="-260135" y="8168"/>
          <a:ext cx="10515600" cy="9126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9E3FD-A2F3-43C8-B6E5-035EAD046B80}">
      <dsp:nvSpPr>
        <dsp:cNvPr id="0" name=""/>
        <dsp:cNvSpPr/>
      </dsp:nvSpPr>
      <dsp:spPr>
        <a:xfrm>
          <a:off x="15935" y="213510"/>
          <a:ext cx="501947" cy="501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0508D-6623-428F-A2A1-04498AD2AF9E}">
      <dsp:nvSpPr>
        <dsp:cNvPr id="0" name=""/>
        <dsp:cNvSpPr/>
      </dsp:nvSpPr>
      <dsp:spPr>
        <a:xfrm>
          <a:off x="793953" y="8168"/>
          <a:ext cx="9459448"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977900">
            <a:lnSpc>
              <a:spcPct val="100000"/>
            </a:lnSpc>
            <a:spcBef>
              <a:spcPct val="0"/>
            </a:spcBef>
            <a:spcAft>
              <a:spcPct val="35000"/>
            </a:spcAft>
            <a:buNone/>
          </a:pPr>
          <a:r>
            <a:rPr lang="en-GB" sz="2200" kern="1200"/>
            <a:t>The award supports the attendance of a Visiting professor at the hosting university for at least 12 days a year</a:t>
          </a:r>
          <a:endParaRPr lang="en-US" sz="2200" kern="1200"/>
        </a:p>
      </dsp:txBody>
      <dsp:txXfrm>
        <a:off x="793953" y="8168"/>
        <a:ext cx="9459448" cy="912631"/>
      </dsp:txXfrm>
    </dsp:sp>
    <dsp:sp modelId="{6E4581B0-453F-4B97-A1D9-F7F0C622DB9E}">
      <dsp:nvSpPr>
        <dsp:cNvPr id="0" name=""/>
        <dsp:cNvSpPr/>
      </dsp:nvSpPr>
      <dsp:spPr>
        <a:xfrm>
          <a:off x="-260135" y="1147059"/>
          <a:ext cx="10515600" cy="9126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F59FE-88EE-4CE0-B9D9-FB872A563B61}">
      <dsp:nvSpPr>
        <dsp:cNvPr id="0" name=""/>
        <dsp:cNvSpPr/>
      </dsp:nvSpPr>
      <dsp:spPr>
        <a:xfrm>
          <a:off x="15935" y="1354300"/>
          <a:ext cx="501947" cy="501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91854-173B-4F65-B790-D507F7375DB7}">
      <dsp:nvSpPr>
        <dsp:cNvPr id="0" name=""/>
        <dsp:cNvSpPr/>
      </dsp:nvSpPr>
      <dsp:spPr>
        <a:xfrm>
          <a:off x="793953" y="1148958"/>
          <a:ext cx="4732020"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977900">
            <a:lnSpc>
              <a:spcPct val="100000"/>
            </a:lnSpc>
            <a:spcBef>
              <a:spcPct val="0"/>
            </a:spcBef>
            <a:spcAft>
              <a:spcPct val="35000"/>
            </a:spcAft>
            <a:buNone/>
          </a:pPr>
          <a:r>
            <a:rPr lang="en-GB" sz="2200" kern="1200"/>
            <a:t>Maximum value</a:t>
          </a:r>
          <a:endParaRPr lang="en-US" sz="2200" kern="1200"/>
        </a:p>
      </dsp:txBody>
      <dsp:txXfrm>
        <a:off x="793953" y="1148958"/>
        <a:ext cx="4732020" cy="912631"/>
      </dsp:txXfrm>
    </dsp:sp>
    <dsp:sp modelId="{37B7DDCB-DFC2-491E-8B98-980BCDF39BEA}">
      <dsp:nvSpPr>
        <dsp:cNvPr id="0" name=""/>
        <dsp:cNvSpPr/>
      </dsp:nvSpPr>
      <dsp:spPr>
        <a:xfrm>
          <a:off x="5514486" y="1148958"/>
          <a:ext cx="4750403"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800100">
            <a:lnSpc>
              <a:spcPct val="100000"/>
            </a:lnSpc>
            <a:spcBef>
              <a:spcPct val="0"/>
            </a:spcBef>
            <a:spcAft>
              <a:spcPct val="35000"/>
            </a:spcAft>
            <a:buNone/>
          </a:pPr>
          <a:r>
            <a:rPr lang="en-GB" sz="1800" kern="1200" dirty="0"/>
            <a:t>£10000 a year</a:t>
          </a:r>
          <a:endParaRPr lang="en-US" sz="1800" kern="1200" dirty="0"/>
        </a:p>
        <a:p>
          <a:pPr marL="0" lvl="0" indent="0" algn="l" defTabSz="800100">
            <a:lnSpc>
              <a:spcPct val="100000"/>
            </a:lnSpc>
            <a:spcBef>
              <a:spcPct val="0"/>
            </a:spcBef>
            <a:spcAft>
              <a:spcPct val="35000"/>
            </a:spcAft>
            <a:buNone/>
          </a:pPr>
          <a:r>
            <a:rPr lang="en-GB" sz="1800" kern="1200" dirty="0"/>
            <a:t>£30000 over 3 years</a:t>
          </a:r>
          <a:endParaRPr lang="en-US" sz="1800" kern="1200" dirty="0"/>
        </a:p>
      </dsp:txBody>
      <dsp:txXfrm>
        <a:off x="5514486" y="1148958"/>
        <a:ext cx="4750403" cy="912631"/>
      </dsp:txXfrm>
    </dsp:sp>
    <dsp:sp modelId="{842A7B0D-8503-47A7-958D-04F4FFA455C6}">
      <dsp:nvSpPr>
        <dsp:cNvPr id="0" name=""/>
        <dsp:cNvSpPr/>
      </dsp:nvSpPr>
      <dsp:spPr>
        <a:xfrm>
          <a:off x="-260135" y="2289747"/>
          <a:ext cx="10515600" cy="9126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BC7A7-8048-4181-9216-008F300B65EA}">
      <dsp:nvSpPr>
        <dsp:cNvPr id="0" name=""/>
        <dsp:cNvSpPr/>
      </dsp:nvSpPr>
      <dsp:spPr>
        <a:xfrm>
          <a:off x="15935" y="2495090"/>
          <a:ext cx="501947" cy="501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17A98-D953-4FB3-BAA0-3890611CFE0C}">
      <dsp:nvSpPr>
        <dsp:cNvPr id="0" name=""/>
        <dsp:cNvSpPr/>
      </dsp:nvSpPr>
      <dsp:spPr>
        <a:xfrm>
          <a:off x="793953" y="2289747"/>
          <a:ext cx="9459448"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977900">
            <a:lnSpc>
              <a:spcPct val="100000"/>
            </a:lnSpc>
            <a:spcBef>
              <a:spcPct val="0"/>
            </a:spcBef>
            <a:spcAft>
              <a:spcPct val="35000"/>
            </a:spcAft>
            <a:buNone/>
          </a:pPr>
          <a:r>
            <a:rPr lang="en-GB" sz="2200" kern="1200" dirty="0"/>
            <a:t>Scheme promotes diversity from under-represented groups by a range </a:t>
          </a:r>
          <a:r>
            <a:rPr lang="en-GB" sz="2200" kern="1200"/>
            <a:t>of dimensions</a:t>
          </a:r>
          <a:endParaRPr lang="en-US" sz="2200" kern="1200" dirty="0"/>
        </a:p>
      </dsp:txBody>
      <dsp:txXfrm>
        <a:off x="793953" y="2289747"/>
        <a:ext cx="9459448" cy="912631"/>
      </dsp:txXfrm>
    </dsp:sp>
    <dsp:sp modelId="{B55A3493-2342-4ECE-A101-0530AE3C7E76}">
      <dsp:nvSpPr>
        <dsp:cNvPr id="0" name=""/>
        <dsp:cNvSpPr/>
      </dsp:nvSpPr>
      <dsp:spPr>
        <a:xfrm>
          <a:off x="-260135" y="3430537"/>
          <a:ext cx="10515600" cy="9126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905C5-D876-4EC0-91CB-A9DE6305664D}">
      <dsp:nvSpPr>
        <dsp:cNvPr id="0" name=""/>
        <dsp:cNvSpPr/>
      </dsp:nvSpPr>
      <dsp:spPr>
        <a:xfrm>
          <a:off x="15935" y="3635879"/>
          <a:ext cx="501947" cy="501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90AC2-9699-4F17-BBA4-3478997DCAA9}">
      <dsp:nvSpPr>
        <dsp:cNvPr id="0" name=""/>
        <dsp:cNvSpPr/>
      </dsp:nvSpPr>
      <dsp:spPr>
        <a:xfrm>
          <a:off x="793953" y="3430537"/>
          <a:ext cx="4732020"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977900">
            <a:lnSpc>
              <a:spcPct val="100000"/>
            </a:lnSpc>
            <a:spcBef>
              <a:spcPct val="0"/>
            </a:spcBef>
            <a:spcAft>
              <a:spcPct val="35000"/>
            </a:spcAft>
            <a:buNone/>
          </a:pPr>
          <a:r>
            <a:rPr lang="en-GB" sz="2200" kern="1200"/>
            <a:t>Covers all engineer disciplines</a:t>
          </a:r>
          <a:endParaRPr lang="en-US" sz="2200" kern="1200"/>
        </a:p>
      </dsp:txBody>
      <dsp:txXfrm>
        <a:off x="793953" y="3430537"/>
        <a:ext cx="4732020" cy="912631"/>
      </dsp:txXfrm>
    </dsp:sp>
    <dsp:sp modelId="{3C4C57F8-A3DA-4603-9DE3-00F5C556DD62}">
      <dsp:nvSpPr>
        <dsp:cNvPr id="0" name=""/>
        <dsp:cNvSpPr/>
      </dsp:nvSpPr>
      <dsp:spPr>
        <a:xfrm>
          <a:off x="4492510" y="3430537"/>
          <a:ext cx="5772095"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800100">
            <a:lnSpc>
              <a:spcPct val="100000"/>
            </a:lnSpc>
            <a:spcBef>
              <a:spcPct val="0"/>
            </a:spcBef>
            <a:spcAft>
              <a:spcPct val="35000"/>
            </a:spcAft>
            <a:buNone/>
          </a:pPr>
          <a:r>
            <a:rPr lang="en-GB" sz="1800" kern="1200" dirty="0"/>
            <a:t>Vast majority of Visiting Professors demonstrate professional registration and membership with many being Engineering Fellows. </a:t>
          </a:r>
          <a:endParaRPr lang="en-US" sz="1800" kern="1200" dirty="0"/>
        </a:p>
      </dsp:txBody>
      <dsp:txXfrm>
        <a:off x="4492510" y="3430537"/>
        <a:ext cx="5772095" cy="9126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CACC7-BFD6-4AD6-8701-175B45107D39}" type="datetimeFigureOut">
              <a:rPr lang="en-GB" smtClean="0"/>
              <a:t>25/06/2021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E8D65-0EEE-4389-B1DC-05D3BD401F8A}" type="slidenum">
              <a:rPr lang="en-GB" smtClean="0"/>
              <a:t>‹#›</a:t>
            </a:fld>
            <a:endParaRPr lang="en-GB"/>
          </a:p>
        </p:txBody>
      </p:sp>
    </p:spTree>
    <p:extLst>
      <p:ext uri="{BB962C8B-B14F-4D97-AF65-F5344CB8AC3E}">
        <p14:creationId xmlns:p14="http://schemas.microsoft.com/office/powerpoint/2010/main" val="376018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recognise there is pressure from the media and wider security for us to address security within our programmes. We know the council of professors and heads of computing, together with the related professional bodies and government departments have a agreed an expected curriculum. All BCS accredited degrees will now teach and assesses this curriculum or have an action plan in place to do so. We also know with the Engineering Council 4</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edition of the Accreditation of Higher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Eduction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Programmes there is now an expectation for coverage of security in engineering programmes too. We also know that UN Sustainability Goal 9: Build resilient infrastructure, promote sustainable industrialization and foster innovation. Security is hence clearly part of sustainability. So for these and a whole range of other reasons we need to address security within our programmes and modules. Tt is one thing to teach security however it is another to teach it well.</a:t>
            </a:r>
          </a:p>
          <a:p>
            <a:endParaRPr lang="en-GB" dirty="0"/>
          </a:p>
        </p:txBody>
      </p:sp>
    </p:spTree>
    <p:extLst>
      <p:ext uri="{BB962C8B-B14F-4D97-AF65-F5344CB8AC3E}">
        <p14:creationId xmlns:p14="http://schemas.microsoft.com/office/powerpoint/2010/main" val="216888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2507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792C-AD8F-4B41-A47A-49B140C14A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31D217-91DD-4830-AB67-3E6B34CF2C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86B1C4-4868-47EB-94D8-8BAA1A8F878D}"/>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5" name="Footer Placeholder 4">
            <a:extLst>
              <a:ext uri="{FF2B5EF4-FFF2-40B4-BE49-F238E27FC236}">
                <a16:creationId xmlns:a16="http://schemas.microsoft.com/office/drawing/2014/main" id="{655D792B-2873-4490-86FA-9A64C1C6D9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A160D1-9726-4CD0-9912-93379694DD1D}"/>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251775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FFDF-73F2-4B72-BEAE-27FF18FEF4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424A3C-F3B3-461E-BD55-AE1E3AA192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9076FF-F0CD-40BE-BF02-4623A91D3622}"/>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5" name="Footer Placeholder 4">
            <a:extLst>
              <a:ext uri="{FF2B5EF4-FFF2-40B4-BE49-F238E27FC236}">
                <a16:creationId xmlns:a16="http://schemas.microsoft.com/office/drawing/2014/main" id="{99DB6516-B0BA-40B4-BDBA-2E925D5E29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7F025C-9B03-4918-8D5B-ECA9BFCE72CC}"/>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8091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DCC1A9-3D38-4AE6-814D-8189BEE53A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4E1697-6EF7-45CF-AD50-F12091C6F0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DA84D5-5C45-4B46-B6C6-45D77828AEFC}"/>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5" name="Footer Placeholder 4">
            <a:extLst>
              <a:ext uri="{FF2B5EF4-FFF2-40B4-BE49-F238E27FC236}">
                <a16:creationId xmlns:a16="http://schemas.microsoft.com/office/drawing/2014/main" id="{2A9DEED2-EF62-477C-AFE5-C3F72013CB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CD30C-A9FB-4FB1-822A-75C219A5016D}"/>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68398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4639-2697-40D2-93AD-63594DFF61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72A7D2-4C25-4D38-B3E3-0335B89AC2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BFCC9-7AAF-44B3-B1B0-4CB64D0BA0A6}"/>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5" name="Footer Placeholder 4">
            <a:extLst>
              <a:ext uri="{FF2B5EF4-FFF2-40B4-BE49-F238E27FC236}">
                <a16:creationId xmlns:a16="http://schemas.microsoft.com/office/drawing/2014/main" id="{552566EA-5C2F-4326-8AE7-3FA0D91933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81F66E-0C66-4ECE-821A-B51EF8BFE325}"/>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247597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BFB9-FA2A-4767-A6FB-1A721EA3BB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8FF0A4-9165-4D5D-A99A-201312B55A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4D938-0BD3-4BB2-B600-DF1D07FA62F8}"/>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5" name="Footer Placeholder 4">
            <a:extLst>
              <a:ext uri="{FF2B5EF4-FFF2-40B4-BE49-F238E27FC236}">
                <a16:creationId xmlns:a16="http://schemas.microsoft.com/office/drawing/2014/main" id="{EEBDD80F-C975-4437-8E94-A19843B08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2A4152-342B-4D80-A07A-CF3432D55BB2}"/>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130081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9DDB-BDDE-4B48-BFC4-86213F7159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F27402-141A-4A70-A97B-FB6C3DF1E3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442FB1-F1D7-4407-826E-79E5BEEAA1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D03D5A-1CAA-49DE-8EFA-AC69F9FB46F0}"/>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6" name="Footer Placeholder 5">
            <a:extLst>
              <a:ext uri="{FF2B5EF4-FFF2-40B4-BE49-F238E27FC236}">
                <a16:creationId xmlns:a16="http://schemas.microsoft.com/office/drawing/2014/main" id="{77226A3C-AECC-4DD4-9FF2-4D1E5298CE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E073E4-0FA3-450E-98C0-FE44E25BC170}"/>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147079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4A76-CDE6-4E48-BD0A-CCB5DD24FA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1431DB-07C7-4E7E-968B-D3A1A9396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BA9CFD-EBAA-46CC-86D7-AD6BF436EC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45026C-9610-4B16-86F9-1064BAE36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5A3DF1-8418-47CE-9898-D49553667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F2D5A8-A104-4F05-9A8D-6173A0BA1DA6}"/>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8" name="Footer Placeholder 7">
            <a:extLst>
              <a:ext uri="{FF2B5EF4-FFF2-40B4-BE49-F238E27FC236}">
                <a16:creationId xmlns:a16="http://schemas.microsoft.com/office/drawing/2014/main" id="{98B193CA-E86A-43F5-B9B6-530BF61B22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681C46-8B43-4253-9A8C-57F8DB46C499}"/>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318562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45FB-5477-451D-B917-EE8045B3EE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F3D2B5-FF27-4114-9146-3CC99A983262}"/>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4" name="Footer Placeholder 3">
            <a:extLst>
              <a:ext uri="{FF2B5EF4-FFF2-40B4-BE49-F238E27FC236}">
                <a16:creationId xmlns:a16="http://schemas.microsoft.com/office/drawing/2014/main" id="{1CADEFF7-77A6-496E-AA49-42DCAA095B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5EAC7C-E727-45F8-B555-A5A065FA7801}"/>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399060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FA4B0D-F6A9-44A3-846D-F12B9E48040C}"/>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3" name="Footer Placeholder 2">
            <a:extLst>
              <a:ext uri="{FF2B5EF4-FFF2-40B4-BE49-F238E27FC236}">
                <a16:creationId xmlns:a16="http://schemas.microsoft.com/office/drawing/2014/main" id="{628F354F-F481-481D-BC4E-2C13558C1E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C931FE-7B23-433E-8C39-8ABF542388A3}"/>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53924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6B92-4E12-4E59-A4BE-FB263D445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025937-4072-4A86-985C-CDA83C6B3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9FF5D6-27ED-4A5B-A508-C499BE2D9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2B10BF-9F62-44E3-A800-71239D6C65E8}"/>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6" name="Footer Placeholder 5">
            <a:extLst>
              <a:ext uri="{FF2B5EF4-FFF2-40B4-BE49-F238E27FC236}">
                <a16:creationId xmlns:a16="http://schemas.microsoft.com/office/drawing/2014/main" id="{65EE193A-A4BB-494F-BA1D-079CCA4334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3ED1FC-5D09-458C-ADEE-FA5C083C4880}"/>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13654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7CD8-C4AF-4F2B-95AF-5FE5C98F2D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025EE7-E270-4E55-8223-C96FFCFD18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54D34F-FA36-4FD4-A0E0-587DBD75D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C124C-5015-4270-AC38-8472C578FACC}"/>
              </a:ext>
            </a:extLst>
          </p:cNvPr>
          <p:cNvSpPr>
            <a:spLocks noGrp="1"/>
          </p:cNvSpPr>
          <p:nvPr>
            <p:ph type="dt" sz="half" idx="10"/>
          </p:nvPr>
        </p:nvSpPr>
        <p:spPr/>
        <p:txBody>
          <a:bodyPr/>
          <a:lstStyle/>
          <a:p>
            <a:fld id="{E54136AC-CAE5-451D-A5E9-84F21CD50579}" type="datetimeFigureOut">
              <a:rPr lang="en-GB" smtClean="0"/>
              <a:t>25/06/2021</a:t>
            </a:fld>
            <a:endParaRPr lang="en-GB"/>
          </a:p>
        </p:txBody>
      </p:sp>
      <p:sp>
        <p:nvSpPr>
          <p:cNvPr id="6" name="Footer Placeholder 5">
            <a:extLst>
              <a:ext uri="{FF2B5EF4-FFF2-40B4-BE49-F238E27FC236}">
                <a16:creationId xmlns:a16="http://schemas.microsoft.com/office/drawing/2014/main" id="{7D7A2018-6B0E-4222-A6CA-8E362BE381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B296A0-42FA-4115-826D-A4F9B2337B32}"/>
              </a:ext>
            </a:extLst>
          </p:cNvPr>
          <p:cNvSpPr>
            <a:spLocks noGrp="1"/>
          </p:cNvSpPr>
          <p:nvPr>
            <p:ph type="sldNum" sz="quarter" idx="12"/>
          </p:nvPr>
        </p:nvSpPr>
        <p:spPr/>
        <p:txBody>
          <a:bodyPr/>
          <a:lstStyle/>
          <a:p>
            <a:fld id="{C30326D0-34BF-4B9C-BAD0-85AA41541AC3}" type="slidenum">
              <a:rPr lang="en-GB" smtClean="0"/>
              <a:t>‹#›</a:t>
            </a:fld>
            <a:endParaRPr lang="en-GB"/>
          </a:p>
        </p:txBody>
      </p:sp>
    </p:spTree>
    <p:extLst>
      <p:ext uri="{BB962C8B-B14F-4D97-AF65-F5344CB8AC3E}">
        <p14:creationId xmlns:p14="http://schemas.microsoft.com/office/powerpoint/2010/main" val="8714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E57F2F-6D50-42AD-AE04-193B65CFE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E83F41-5788-4BDB-9878-E515B0B017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21C92-DA3A-4913-8D69-B44D2322E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136AC-CAE5-451D-A5E9-84F21CD50579}" type="datetimeFigureOut">
              <a:rPr lang="en-GB" smtClean="0"/>
              <a:t>25/06/2021</a:t>
            </a:fld>
            <a:endParaRPr lang="en-GB"/>
          </a:p>
        </p:txBody>
      </p:sp>
      <p:sp>
        <p:nvSpPr>
          <p:cNvPr id="5" name="Footer Placeholder 4">
            <a:extLst>
              <a:ext uri="{FF2B5EF4-FFF2-40B4-BE49-F238E27FC236}">
                <a16:creationId xmlns:a16="http://schemas.microsoft.com/office/drawing/2014/main" id="{4A7923AC-9C9D-4E0C-AA4A-DDA410A23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8958A7-A53C-463E-B4EF-7C6DB29D0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326D0-34BF-4B9C-BAD0-85AA41541AC3}" type="slidenum">
              <a:rPr lang="en-GB" smtClean="0"/>
              <a:t>‹#›</a:t>
            </a:fld>
            <a:endParaRPr lang="en-GB"/>
          </a:p>
        </p:txBody>
      </p:sp>
    </p:spTree>
    <p:extLst>
      <p:ext uri="{BB962C8B-B14F-4D97-AF65-F5344CB8AC3E}">
        <p14:creationId xmlns:p14="http://schemas.microsoft.com/office/powerpoint/2010/main" val="219525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ase.ws/" TargetMode="External"/><Relationship Id="rId2" Type="http://schemas.openxmlformats.org/officeDocument/2006/relationships/hyperlink" Target="https://doi.ieeecomputersociety.org/10.1109/FIE44824.2020.927403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aeng.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B287E-0958-463E-8D29-1833A6B00027}"/>
              </a:ext>
            </a:extLst>
          </p:cNvPr>
          <p:cNvSpPr>
            <a:spLocks noGrp="1"/>
          </p:cNvSpPr>
          <p:nvPr>
            <p:ph type="ctrTitle"/>
          </p:nvPr>
        </p:nvSpPr>
        <p:spPr>
          <a:xfrm>
            <a:off x="1166650" y="1332952"/>
            <a:ext cx="3926898" cy="3921176"/>
          </a:xfrm>
        </p:spPr>
        <p:txBody>
          <a:bodyPr vert="horz" lIns="91440" tIns="45720" rIns="91440" bIns="45720" rtlCol="0" anchor="ctr">
            <a:normAutofit/>
          </a:bodyPr>
          <a:lstStyle/>
          <a:p>
            <a:pPr algn="l"/>
            <a:r>
              <a:rPr lang="en-US" sz="3800" kern="1200">
                <a:solidFill>
                  <a:schemeClr val="tx1"/>
                </a:solidFill>
                <a:latin typeface="+mj-lt"/>
                <a:ea typeface="+mj-ea"/>
                <a:cs typeface="+mj-cs"/>
              </a:rPr>
              <a:t>Benefits and challenges with </a:t>
            </a:r>
            <a:br>
              <a:rPr lang="en-US" sz="3800" kern="1200">
                <a:solidFill>
                  <a:schemeClr val="tx1"/>
                </a:solidFill>
                <a:latin typeface="+mj-lt"/>
                <a:ea typeface="+mj-ea"/>
                <a:cs typeface="+mj-cs"/>
              </a:rPr>
            </a:br>
            <a:r>
              <a:rPr lang="en-US" sz="3800" kern="1200">
                <a:solidFill>
                  <a:schemeClr val="tx1"/>
                </a:solidFill>
                <a:latin typeface="+mj-lt"/>
                <a:ea typeface="+mj-ea"/>
                <a:cs typeface="+mj-cs"/>
              </a:rPr>
              <a:t>the Royal Academy of</a:t>
            </a:r>
            <a:br>
              <a:rPr lang="en-US" sz="3800" kern="1200">
                <a:solidFill>
                  <a:schemeClr val="tx1"/>
                </a:solidFill>
                <a:latin typeface="+mj-lt"/>
                <a:ea typeface="+mj-ea"/>
                <a:cs typeface="+mj-cs"/>
              </a:rPr>
            </a:br>
            <a:r>
              <a:rPr lang="en-US" sz="3800" kern="1200">
                <a:solidFill>
                  <a:schemeClr val="tx1"/>
                </a:solidFill>
                <a:latin typeface="+mj-lt"/>
                <a:ea typeface="+mj-ea"/>
                <a:cs typeface="+mj-cs"/>
              </a:rPr>
              <a:t>Engineering visiting professors </a:t>
            </a:r>
            <a:br>
              <a:rPr lang="en-US" sz="3800" kern="1200">
                <a:solidFill>
                  <a:schemeClr val="tx1"/>
                </a:solidFill>
                <a:latin typeface="+mj-lt"/>
                <a:ea typeface="+mj-ea"/>
                <a:cs typeface="+mj-cs"/>
              </a:rPr>
            </a:br>
            <a:r>
              <a:rPr lang="en-US" sz="3800" kern="1200">
                <a:solidFill>
                  <a:schemeClr val="tx1"/>
                </a:solidFill>
                <a:latin typeface="+mj-lt"/>
                <a:ea typeface="+mj-ea"/>
                <a:cs typeface="+mj-cs"/>
              </a:rPr>
              <a:t>programme</a:t>
            </a:r>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41C038BD-8291-481E-BFB8-BF876119DDF2}"/>
              </a:ext>
            </a:extLst>
          </p:cNvPr>
          <p:cNvSpPr>
            <a:spLocks noGrp="1"/>
          </p:cNvSpPr>
          <p:nvPr>
            <p:ph type="subTitle" idx="1"/>
          </p:nvPr>
        </p:nvSpPr>
        <p:spPr>
          <a:xfrm>
            <a:off x="6421120" y="499833"/>
            <a:ext cx="5100320" cy="5581226"/>
          </a:xfrm>
        </p:spPr>
        <p:txBody>
          <a:bodyPr vert="horz" lIns="91440" tIns="45720" rIns="91440" bIns="45720" rtlCol="0" anchor="ctr">
            <a:normAutofit/>
          </a:bodyPr>
          <a:lstStyle/>
          <a:p>
            <a:pPr indent="-228600" algn="l">
              <a:buFont typeface="Arial" panose="020B0604020202020204" pitchFamily="34" charset="0"/>
              <a:buChar char="•"/>
            </a:pPr>
            <a:r>
              <a:rPr lang="en-US" sz="2200" dirty="0"/>
              <a:t>Dr Tom Prickett MBCS CITP SFHEA, </a:t>
            </a:r>
            <a:r>
              <a:rPr lang="en-US" sz="2200" dirty="0" err="1"/>
              <a:t>Northumbria</a:t>
            </a:r>
            <a:r>
              <a:rPr lang="en-US" sz="2200" dirty="0"/>
              <a:t> University</a:t>
            </a:r>
          </a:p>
          <a:p>
            <a:pPr indent="-228600" algn="l">
              <a:buFont typeface="Arial" panose="020B0604020202020204" pitchFamily="34" charset="0"/>
              <a:buChar char="•"/>
            </a:pPr>
            <a:r>
              <a:rPr lang="en-US" sz="2200" dirty="0"/>
              <a:t>Dr Phil Brooke CEng FBCS CITP, </a:t>
            </a:r>
            <a:br>
              <a:rPr lang="en-US" sz="2200" dirty="0"/>
            </a:br>
            <a:r>
              <a:rPr lang="en-US" sz="2200" dirty="0"/>
              <a:t>Green Pike Ltd / Northumbria University</a:t>
            </a:r>
            <a:endParaRPr lang="en-US" sz="2200" dirty="0">
              <a:cs typeface="Calibri"/>
            </a:endParaRPr>
          </a:p>
          <a:p>
            <a:pPr indent="-228600" algn="l">
              <a:buFont typeface="Arial" panose="020B0604020202020204" pitchFamily="34" charset="0"/>
              <a:buChar char="•"/>
            </a:pPr>
            <a:r>
              <a:rPr lang="en-US" sz="2200" dirty="0"/>
              <a:t>Dr Paul Johnson,  PJEC Ltd / Arup / Newcastle University</a:t>
            </a:r>
            <a:endParaRPr lang="en-US" sz="2200" dirty="0">
              <a:cs typeface="Calibri"/>
            </a:endParaRPr>
          </a:p>
          <a:p>
            <a:pPr indent="-228600" algn="l">
              <a:buFont typeface="Arial" panose="020B0604020202020204" pitchFamily="34" charset="0"/>
              <a:buChar char="•"/>
            </a:pPr>
            <a:r>
              <a:rPr lang="en-US" sz="2200" dirty="0"/>
              <a:t>Dr Jaime </a:t>
            </a:r>
            <a:r>
              <a:rPr lang="en-US" sz="2200" dirty="0" err="1"/>
              <a:t>Amezage</a:t>
            </a:r>
            <a:r>
              <a:rPr lang="en-US" sz="2200" dirty="0"/>
              <a:t>, Newcastle University </a:t>
            </a:r>
            <a:endParaRPr lang="en-US" sz="2200" dirty="0">
              <a:cs typeface="Calibri"/>
            </a:endParaRPr>
          </a:p>
        </p:txBody>
      </p:sp>
    </p:spTree>
    <p:extLst>
      <p:ext uri="{BB962C8B-B14F-4D97-AF65-F5344CB8AC3E}">
        <p14:creationId xmlns:p14="http://schemas.microsoft.com/office/powerpoint/2010/main" val="321587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ABF85-E414-4AD1-B21F-95EF8FD21138}"/>
              </a:ext>
            </a:extLst>
          </p:cNvPr>
          <p:cNvSpPr>
            <a:spLocks noGrp="1"/>
          </p:cNvSpPr>
          <p:nvPr>
            <p:ph type="title"/>
          </p:nvPr>
        </p:nvSpPr>
        <p:spPr>
          <a:xfrm>
            <a:off x="1156851" y="637762"/>
            <a:ext cx="9888496" cy="900131"/>
          </a:xfrm>
        </p:spPr>
        <p:txBody>
          <a:bodyPr anchor="t">
            <a:normAutofit/>
          </a:bodyPr>
          <a:lstStyle/>
          <a:p>
            <a:r>
              <a:rPr lang="en-GB" sz="4000">
                <a:solidFill>
                  <a:schemeClr val="bg1"/>
                </a:solidFill>
              </a:rPr>
              <a:t>Successes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9B3C36-3DB0-4B0A-B31B-43C9714100CB}"/>
              </a:ext>
            </a:extLst>
          </p:cNvPr>
          <p:cNvSpPr>
            <a:spLocks noGrp="1"/>
          </p:cNvSpPr>
          <p:nvPr>
            <p:ph idx="1"/>
          </p:nvPr>
        </p:nvSpPr>
        <p:spPr>
          <a:xfrm>
            <a:off x="1155548" y="2217343"/>
            <a:ext cx="9880893" cy="3959619"/>
          </a:xfrm>
        </p:spPr>
        <p:txBody>
          <a:bodyPr vert="horz" lIns="91440" tIns="45720" rIns="91440" bIns="45720" rtlCol="0">
            <a:normAutofit/>
          </a:bodyPr>
          <a:lstStyle/>
          <a:p>
            <a:r>
              <a:rPr lang="en-GB" sz="2400" dirty="0">
                <a:cs typeface="Calibri"/>
              </a:rPr>
              <a:t>Linking real-world examples and their lessons to underpinning academic information security concepts.  Demonstrating the applicability of content delivered in modules</a:t>
            </a:r>
          </a:p>
          <a:p>
            <a:r>
              <a:rPr lang="en-GB" sz="2400" dirty="0">
                <a:cs typeface="Calibri"/>
              </a:rPr>
              <a:t>Encouraging and mentoring individuals and small groups, particularly in small-group teaching where wider conversations are feasible</a:t>
            </a:r>
          </a:p>
          <a:p>
            <a:r>
              <a:rPr lang="en-GB" sz="2400" dirty="0">
                <a:cs typeface="Calibri"/>
              </a:rPr>
              <a:t>Adding industrial/public-sector stories, guidance, … into group project work.  Particularly valuable around the realities of group work, limited resources and interpersonal relationships</a:t>
            </a:r>
          </a:p>
          <a:p>
            <a:r>
              <a:rPr lang="en-GB" sz="2400" dirty="0">
                <a:cs typeface="Calibri"/>
              </a:rPr>
              <a:t>Not just about information security – wider applicability of industrial fellows where a different background reinforces the academic delivery</a:t>
            </a:r>
          </a:p>
          <a:p>
            <a:endParaRPr lang="en-GB" sz="2400" dirty="0">
              <a:cs typeface="Calibri"/>
            </a:endParaRPr>
          </a:p>
        </p:txBody>
      </p:sp>
    </p:spTree>
    <p:extLst>
      <p:ext uri="{BB962C8B-B14F-4D97-AF65-F5344CB8AC3E}">
        <p14:creationId xmlns:p14="http://schemas.microsoft.com/office/powerpoint/2010/main" val="257240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0841A-66D8-4C87-A35D-4F61B4355FF1}"/>
              </a:ext>
            </a:extLst>
          </p:cNvPr>
          <p:cNvSpPr>
            <a:spLocks noGrp="1"/>
          </p:cNvSpPr>
          <p:nvPr>
            <p:ph type="title"/>
          </p:nvPr>
        </p:nvSpPr>
        <p:spPr>
          <a:xfrm>
            <a:off x="1156851" y="637762"/>
            <a:ext cx="9888496" cy="900131"/>
          </a:xfrm>
        </p:spPr>
        <p:txBody>
          <a:bodyPr anchor="t">
            <a:normAutofit/>
          </a:bodyPr>
          <a:lstStyle/>
          <a:p>
            <a:r>
              <a:rPr lang="en-GB" sz="4000">
                <a:solidFill>
                  <a:schemeClr val="bg1"/>
                </a:solidFill>
              </a:rPr>
              <a:t>Challenges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9CB09D-256F-433B-933B-4C053D577EC5}"/>
              </a:ext>
            </a:extLst>
          </p:cNvPr>
          <p:cNvSpPr>
            <a:spLocks noGrp="1"/>
          </p:cNvSpPr>
          <p:nvPr>
            <p:ph idx="1"/>
          </p:nvPr>
        </p:nvSpPr>
        <p:spPr>
          <a:xfrm>
            <a:off x="1155548" y="2217343"/>
            <a:ext cx="9880893" cy="3959619"/>
          </a:xfrm>
        </p:spPr>
        <p:txBody>
          <a:bodyPr vert="horz" lIns="91440" tIns="45720" rIns="91440" bIns="45720" rtlCol="0">
            <a:normAutofit/>
          </a:bodyPr>
          <a:lstStyle/>
          <a:p>
            <a:r>
              <a:rPr lang="en-GB" sz="2200">
                <a:cs typeface="Calibri"/>
              </a:rPr>
              <a:t>(as for so many others...) COVID and the need for remote delivery</a:t>
            </a:r>
          </a:p>
          <a:p>
            <a:r>
              <a:rPr lang="en-GB" sz="2200">
                <a:cs typeface="Calibri"/>
              </a:rPr>
              <a:t>This has significantly reduced interactions, and we assert that much value is to be found in "side" conversations that occur less often in remote delivery.  Particularly hits lab / small group teaching</a:t>
            </a:r>
          </a:p>
          <a:p>
            <a:r>
              <a:rPr lang="en-GB" sz="2200">
                <a:cs typeface="Calibri"/>
              </a:rPr>
              <a:t>Delivering pre-prepared lectures – time-consuming to prepare and although useful to watch at a student's convenience removes all interactivity</a:t>
            </a:r>
          </a:p>
          <a:p>
            <a:r>
              <a:rPr lang="en-GB" sz="2200">
                <a:cs typeface="Calibri"/>
              </a:rPr>
              <a:t>Coordination 1:  The industrial fellow can normally schedule time to suit Northumbria's timetables... but not always</a:t>
            </a:r>
          </a:p>
          <a:p>
            <a:r>
              <a:rPr lang="en-GB" sz="2200">
                <a:cs typeface="Calibri"/>
              </a:rPr>
              <a:t>Coordination 2: For the best impact to the students, need to schedule at a "good" place in existing academic content to properly reinforce and support it</a:t>
            </a:r>
          </a:p>
          <a:p>
            <a:endParaRPr lang="en-GB" sz="2200">
              <a:cs typeface="Calibri"/>
            </a:endParaRPr>
          </a:p>
        </p:txBody>
      </p:sp>
    </p:spTree>
    <p:extLst>
      <p:ext uri="{BB962C8B-B14F-4D97-AF65-F5344CB8AC3E}">
        <p14:creationId xmlns:p14="http://schemas.microsoft.com/office/powerpoint/2010/main" val="213192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87B22B-4BDF-4570-A0E7-B9506E423C64}"/>
              </a:ext>
            </a:extLst>
          </p:cNvPr>
          <p:cNvSpPr>
            <a:spLocks noGrp="1"/>
          </p:cNvSpPr>
          <p:nvPr>
            <p:ph type="title"/>
          </p:nvPr>
        </p:nvSpPr>
        <p:spPr>
          <a:xfrm>
            <a:off x="1102368" y="1877492"/>
            <a:ext cx="4030132" cy="3215373"/>
          </a:xfrm>
        </p:spPr>
        <p:txBody>
          <a:bodyPr>
            <a:normAutofit/>
          </a:bodyPr>
          <a:lstStyle/>
          <a:p>
            <a:pPr algn="ctr"/>
            <a:r>
              <a:rPr lang="en-GB" dirty="0">
                <a:solidFill>
                  <a:schemeClr val="bg1"/>
                </a:solidFill>
              </a:rPr>
              <a:t>Newcastle Scheme</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17B459E-8100-4FB0-84F5-C9038375352F}"/>
              </a:ext>
            </a:extLst>
          </p:cNvPr>
          <p:cNvSpPr>
            <a:spLocks noGrp="1"/>
          </p:cNvSpPr>
          <p:nvPr>
            <p:ph idx="1"/>
          </p:nvPr>
        </p:nvSpPr>
        <p:spPr>
          <a:xfrm>
            <a:off x="6234868" y="1130846"/>
            <a:ext cx="5217173" cy="4351338"/>
          </a:xfrm>
        </p:spPr>
        <p:txBody>
          <a:bodyPr>
            <a:normAutofit/>
          </a:bodyPr>
          <a:lstStyle/>
          <a:p>
            <a:r>
              <a:rPr lang="en-GB" dirty="0">
                <a:solidFill>
                  <a:schemeClr val="bg1"/>
                </a:solidFill>
              </a:rPr>
              <a:t>Academic Champion</a:t>
            </a:r>
          </a:p>
          <a:p>
            <a:pPr lvl="1"/>
            <a:r>
              <a:rPr lang="en-GB" dirty="0">
                <a:solidFill>
                  <a:schemeClr val="bg1"/>
                </a:solidFill>
              </a:rPr>
              <a:t>Jaime </a:t>
            </a:r>
            <a:r>
              <a:rPr lang="en-GB" dirty="0" err="1">
                <a:solidFill>
                  <a:schemeClr val="bg1"/>
                </a:solidFill>
              </a:rPr>
              <a:t>Amezage</a:t>
            </a:r>
            <a:endParaRPr lang="en-GB" dirty="0">
              <a:solidFill>
                <a:schemeClr val="bg1"/>
              </a:solidFill>
            </a:endParaRPr>
          </a:p>
          <a:p>
            <a:r>
              <a:rPr lang="en-GB" dirty="0">
                <a:solidFill>
                  <a:schemeClr val="bg1"/>
                </a:solidFill>
              </a:rPr>
              <a:t>Visiting Professor</a:t>
            </a:r>
          </a:p>
          <a:p>
            <a:pPr lvl="1"/>
            <a:r>
              <a:rPr lang="en-GB" dirty="0">
                <a:solidFill>
                  <a:schemeClr val="bg1"/>
                </a:solidFill>
              </a:rPr>
              <a:t>Paul Johnson</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41677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0104-02E8-4687-8C52-C10F279E2B5D}"/>
              </a:ext>
            </a:extLst>
          </p:cNvPr>
          <p:cNvSpPr>
            <a:spLocks noGrp="1"/>
          </p:cNvSpPr>
          <p:nvPr>
            <p:ph type="title"/>
          </p:nvPr>
        </p:nvSpPr>
        <p:spPr/>
        <p:txBody>
          <a:bodyPr/>
          <a:lstStyle/>
          <a:p>
            <a:r>
              <a:rPr lang="en-GB" dirty="0"/>
              <a:t>Newcastle Visiting Professor</a:t>
            </a:r>
          </a:p>
        </p:txBody>
      </p:sp>
      <p:pic>
        <p:nvPicPr>
          <p:cNvPr id="5" name="Picture 4">
            <a:extLst>
              <a:ext uri="{FF2B5EF4-FFF2-40B4-BE49-F238E27FC236}">
                <a16:creationId xmlns:a16="http://schemas.microsoft.com/office/drawing/2014/main" id="{ED6AEB51-6F5B-4D49-9CC4-F68AA52A7C00}"/>
              </a:ext>
            </a:extLst>
          </p:cNvPr>
          <p:cNvPicPr>
            <a:picLocks noChangeAspect="1"/>
          </p:cNvPicPr>
          <p:nvPr/>
        </p:nvPicPr>
        <p:blipFill>
          <a:blip r:embed="rId2"/>
          <a:stretch>
            <a:fillRect/>
          </a:stretch>
        </p:blipFill>
        <p:spPr>
          <a:xfrm>
            <a:off x="1998746" y="1825625"/>
            <a:ext cx="7905750" cy="4867275"/>
          </a:xfrm>
          <a:prstGeom prst="rect">
            <a:avLst/>
          </a:prstGeom>
        </p:spPr>
      </p:pic>
    </p:spTree>
    <p:extLst>
      <p:ext uri="{BB962C8B-B14F-4D97-AF65-F5344CB8AC3E}">
        <p14:creationId xmlns:p14="http://schemas.microsoft.com/office/powerpoint/2010/main" val="336894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A6D38-AA18-48D9-983C-C57B07A2CD0D}"/>
              </a:ext>
            </a:extLst>
          </p:cNvPr>
          <p:cNvSpPr>
            <a:spLocks noGrp="1"/>
          </p:cNvSpPr>
          <p:nvPr>
            <p:ph type="title"/>
          </p:nvPr>
        </p:nvSpPr>
        <p:spPr>
          <a:xfrm>
            <a:off x="1156851" y="637762"/>
            <a:ext cx="9888496" cy="900131"/>
          </a:xfrm>
        </p:spPr>
        <p:txBody>
          <a:bodyPr anchor="t">
            <a:normAutofit/>
          </a:bodyPr>
          <a:lstStyle/>
          <a:p>
            <a:r>
              <a:rPr lang="en-GB" sz="4000">
                <a:solidFill>
                  <a:schemeClr val="bg1"/>
                </a:solidFill>
              </a:rPr>
              <a:t>Successes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672639-D481-47FA-AE2B-880198AE31FA}"/>
              </a:ext>
            </a:extLst>
          </p:cNvPr>
          <p:cNvSpPr>
            <a:spLocks noGrp="1"/>
          </p:cNvSpPr>
          <p:nvPr>
            <p:ph idx="1"/>
          </p:nvPr>
        </p:nvSpPr>
        <p:spPr>
          <a:xfrm>
            <a:off x="1155548" y="2217343"/>
            <a:ext cx="9880893" cy="3959619"/>
          </a:xfrm>
        </p:spPr>
        <p:txBody>
          <a:bodyPr>
            <a:normAutofit/>
          </a:bodyPr>
          <a:lstStyle/>
          <a:p>
            <a:r>
              <a:rPr lang="en-GB" sz="2000"/>
              <a:t>Introducing concept of ‘total design’ / ‘total engineering’ with regard to major infrastructure and development projects into undergraduate and MEng teaching resources</a:t>
            </a:r>
          </a:p>
          <a:p>
            <a:r>
              <a:rPr lang="en-GB" sz="2000"/>
              <a:t>Using 40+ years of industry experience to introduce real life project  challenges and opportunities into academic process</a:t>
            </a:r>
          </a:p>
          <a:p>
            <a:r>
              <a:rPr lang="en-GB" sz="2000"/>
              <a:t>Enthusing students through teaching, mentoring and course work to incorporate holistic multi-disciplinary inputs (involving environment, biodiversity, water, climate, heritage, social, economic etc) into concept development, optioneering, detailed design and construction</a:t>
            </a:r>
          </a:p>
          <a:p>
            <a:r>
              <a:rPr lang="en-GB" sz="2000"/>
              <a:t>Undergrad coursework has a foundation in real world – eg 15 teams of 12 students working on a project to define the route and design of new 40km high speed railway in the north-east of England</a:t>
            </a:r>
          </a:p>
          <a:p>
            <a:endParaRPr lang="en-GB" sz="2000"/>
          </a:p>
        </p:txBody>
      </p:sp>
    </p:spTree>
    <p:extLst>
      <p:ext uri="{BB962C8B-B14F-4D97-AF65-F5344CB8AC3E}">
        <p14:creationId xmlns:p14="http://schemas.microsoft.com/office/powerpoint/2010/main" val="35643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A6D38-AA18-48D9-983C-C57B07A2CD0D}"/>
              </a:ext>
            </a:extLst>
          </p:cNvPr>
          <p:cNvSpPr>
            <a:spLocks noGrp="1"/>
          </p:cNvSpPr>
          <p:nvPr>
            <p:ph type="title"/>
          </p:nvPr>
        </p:nvSpPr>
        <p:spPr>
          <a:xfrm>
            <a:off x="1156851" y="637762"/>
            <a:ext cx="9888496" cy="900131"/>
          </a:xfrm>
        </p:spPr>
        <p:txBody>
          <a:bodyPr anchor="t">
            <a:normAutofit/>
          </a:bodyPr>
          <a:lstStyle/>
          <a:p>
            <a:r>
              <a:rPr lang="en-GB" sz="4000">
                <a:solidFill>
                  <a:schemeClr val="bg1"/>
                </a:solidFill>
              </a:rPr>
              <a:t>Challenges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672639-D481-47FA-AE2B-880198AE31FA}"/>
              </a:ext>
            </a:extLst>
          </p:cNvPr>
          <p:cNvSpPr>
            <a:spLocks noGrp="1"/>
          </p:cNvSpPr>
          <p:nvPr>
            <p:ph idx="1"/>
          </p:nvPr>
        </p:nvSpPr>
        <p:spPr>
          <a:xfrm>
            <a:off x="1155548" y="2217343"/>
            <a:ext cx="9880893" cy="3959619"/>
          </a:xfrm>
        </p:spPr>
        <p:txBody>
          <a:bodyPr>
            <a:normAutofit/>
          </a:bodyPr>
          <a:lstStyle/>
          <a:p>
            <a:r>
              <a:rPr lang="en-GB" sz="2400"/>
              <a:t>Covid-19 has removed the valuable face to face element but the new challenge of using packages such as Zoom, Teams and Flipgrid has allowed considerable innovative interaction, albeit remotely</a:t>
            </a:r>
          </a:p>
          <a:p>
            <a:r>
              <a:rPr lang="en-GB" sz="2400"/>
              <a:t>Newcastle School of Engineering curriculum is changing to a common year 1 for all engineering students.  Not easy to find time for ‘non-core’ topics such as sustainability, climate and environment other than at a very high and brief level of introduction</a:t>
            </a:r>
          </a:p>
          <a:p>
            <a:r>
              <a:rPr lang="en-GB" sz="2400"/>
              <a:t>Refocusing the introduction of holistic integrated design to 2</a:t>
            </a:r>
            <a:r>
              <a:rPr lang="en-GB" sz="2400" baseline="30000"/>
              <a:t>nd</a:t>
            </a:r>
            <a:r>
              <a:rPr lang="en-GB" sz="2400"/>
              <a:t> and 3</a:t>
            </a:r>
            <a:r>
              <a:rPr lang="en-GB" sz="2400" baseline="30000"/>
              <a:t>rd</a:t>
            </a:r>
            <a:r>
              <a:rPr lang="en-GB" sz="2400"/>
              <a:t> year student courses, practical projects and MEng dissertation mentoring</a:t>
            </a:r>
          </a:p>
        </p:txBody>
      </p:sp>
    </p:spTree>
    <p:extLst>
      <p:ext uri="{BB962C8B-B14F-4D97-AF65-F5344CB8AC3E}">
        <p14:creationId xmlns:p14="http://schemas.microsoft.com/office/powerpoint/2010/main" val="107167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a:extLst>
              <a:ext uri="{FF2B5EF4-FFF2-40B4-BE49-F238E27FC236}">
                <a16:creationId xmlns:a16="http://schemas.microsoft.com/office/drawing/2014/main" id="{57BEDE35-3144-4A4C-A465-5F3905B41B3D}"/>
              </a:ext>
            </a:extLst>
          </p:cNvPr>
          <p:cNvSpPr>
            <a:spLocks noGrp="1"/>
          </p:cNvSpPr>
          <p:nvPr>
            <p:ph type="title"/>
          </p:nvPr>
        </p:nvSpPr>
        <p:spPr>
          <a:xfrm>
            <a:off x="475488" y="2745736"/>
            <a:ext cx="3703320" cy="1366528"/>
          </a:xfrm>
          <a:solidFill>
            <a:schemeClr val="tx1">
              <a:alpha val="50000"/>
            </a:schemeClr>
          </a:solidFill>
          <a:ln w="25400" cap="sq" cmpd="sng">
            <a:solidFill>
              <a:schemeClr val="bg1"/>
            </a:solidFill>
            <a:miter lim="800000"/>
          </a:ln>
        </p:spPr>
        <p:txBody>
          <a:bodyPr vert="horz" lIns="91440" tIns="45720" rIns="91440" bIns="45720" rtlCol="0" anchor="ctr">
            <a:normAutofit/>
          </a:bodyPr>
          <a:lstStyle/>
          <a:p>
            <a:pPr algn="ctr"/>
            <a:r>
              <a:rPr lang="en-US" sz="3200" kern="1200" dirty="0">
                <a:solidFill>
                  <a:schemeClr val="bg1"/>
                </a:solidFill>
                <a:latin typeface="+mj-lt"/>
                <a:ea typeface="+mj-ea"/>
                <a:cs typeface="+mj-cs"/>
              </a:rPr>
              <a:t>What next</a:t>
            </a:r>
          </a:p>
        </p:txBody>
      </p:sp>
      <p:sp useBgFill="1">
        <p:nvSpPr>
          <p:cNvPr id="13" name="Rectangle 12">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976169-5841-48A6-8511-8D128D94CD2E}"/>
              </a:ext>
            </a:extLst>
          </p:cNvPr>
          <p:cNvSpPr>
            <a:spLocks noGrp="1"/>
          </p:cNvSpPr>
          <p:nvPr>
            <p:ph idx="1"/>
          </p:nvPr>
        </p:nvSpPr>
        <p:spPr>
          <a:xfrm>
            <a:off x="4926563" y="648468"/>
            <a:ext cx="6876661" cy="5685219"/>
          </a:xfrm>
        </p:spPr>
        <p:txBody>
          <a:bodyPr vert="horz" lIns="91440" tIns="45720" rIns="91440" bIns="45720" rtlCol="0" anchor="b">
            <a:normAutofit/>
          </a:bodyPr>
          <a:lstStyle/>
          <a:p>
            <a:r>
              <a:rPr lang="en-US" sz="2000" dirty="0"/>
              <a:t>Northumbria Scheme is in 2</a:t>
            </a:r>
            <a:r>
              <a:rPr lang="en-US" sz="2000" baseline="30000" dirty="0"/>
              <a:t>nd</a:t>
            </a:r>
            <a:r>
              <a:rPr lang="en-US" sz="2000" dirty="0"/>
              <a:t> year of operation. Next year will be last year</a:t>
            </a:r>
          </a:p>
          <a:p>
            <a:r>
              <a:rPr lang="en-US" sz="2000" dirty="0"/>
              <a:t>In addition to planned contributions to curricula and assessment design, teaching and mentoring of learners</a:t>
            </a:r>
          </a:p>
          <a:p>
            <a:pPr lvl="1"/>
            <a:r>
              <a:rPr lang="en-US" sz="2000" dirty="0"/>
              <a:t>Produced reusable video-based resources</a:t>
            </a:r>
          </a:p>
          <a:p>
            <a:pPr lvl="1"/>
            <a:r>
              <a:rPr lang="en-US" sz="2000" dirty="0"/>
              <a:t>Discussions / training of academic colleagues</a:t>
            </a:r>
          </a:p>
          <a:p>
            <a:pPr lvl="1"/>
            <a:r>
              <a:rPr lang="en-US" sz="2000" dirty="0"/>
              <a:t>Related publications (</a:t>
            </a:r>
            <a:r>
              <a:rPr lang="en-US" sz="2000" dirty="0">
                <a:hlinkClick r:id="rId2"/>
              </a:rPr>
              <a:t>https://doi.ieeecomputersociety.org/10.1109/FIE44824.2020.9274033</a:t>
            </a:r>
            <a:r>
              <a:rPr lang="en-US" sz="2000" dirty="0"/>
              <a:t> , </a:t>
            </a:r>
            <a:r>
              <a:rPr lang="en-US" sz="2000" dirty="0">
                <a:hlinkClick r:id="rId3"/>
              </a:rPr>
              <a:t>https://www.ease.ws/</a:t>
            </a:r>
            <a:r>
              <a:rPr lang="en-US" sz="2000" dirty="0"/>
              <a:t> )</a:t>
            </a:r>
          </a:p>
          <a:p>
            <a:r>
              <a:rPr lang="en-US" sz="2000" dirty="0"/>
              <a:t>Need to plan for sustainability and evaluation of impact</a:t>
            </a:r>
          </a:p>
          <a:p>
            <a:pPr lvl="1"/>
            <a:endParaRPr lang="en-US" sz="1600" dirty="0"/>
          </a:p>
          <a:p>
            <a:pPr lvl="1"/>
            <a:endParaRPr lang="en-US" sz="1600" dirty="0"/>
          </a:p>
        </p:txBody>
      </p:sp>
      <p:sp>
        <p:nvSpPr>
          <p:cNvPr id="5" name="AutoShape 2">
            <a:extLst>
              <a:ext uri="{FF2B5EF4-FFF2-40B4-BE49-F238E27FC236}">
                <a16:creationId xmlns:a16="http://schemas.microsoft.com/office/drawing/2014/main" id="{52F6156E-884E-45DE-AC42-C995C6C40BA7}"/>
              </a:ext>
            </a:extLst>
          </p:cNvPr>
          <p:cNvSpPr>
            <a:spLocks noChangeAspect="1" noChangeArrowheads="1"/>
          </p:cNvSpPr>
          <p:nvPr/>
        </p:nvSpPr>
        <p:spPr bwMode="auto">
          <a:xfrm>
            <a:off x="77788" y="-601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1556981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4" name="Rectangle 203">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205">
            <a:extLst>
              <a:ext uri="{FF2B5EF4-FFF2-40B4-BE49-F238E27FC236}">
                <a16:creationId xmlns:a16="http://schemas.microsoft.com/office/drawing/2014/main" id="{BDEB5F14-5014-49D1-B590-9E2B7721C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07">
            <a:extLst>
              <a:ext uri="{FF2B5EF4-FFF2-40B4-BE49-F238E27FC236}">
                <a16:creationId xmlns:a16="http://schemas.microsoft.com/office/drawing/2014/main" id="{3D2B953D-3D65-4BA7-80E6-13939079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604" y="147284"/>
            <a:ext cx="4314573" cy="4314573"/>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Graphic 212">
            <a:extLst>
              <a:ext uri="{FF2B5EF4-FFF2-40B4-BE49-F238E27FC236}">
                <a16:creationId xmlns:a16="http://schemas.microsoft.com/office/drawing/2014/main" id="{4CA0A0B8-0ABD-4C1D-8BDE-4D94C94FD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8" name="Graphic 212">
            <a:extLst>
              <a:ext uri="{FF2B5EF4-FFF2-40B4-BE49-F238E27FC236}">
                <a16:creationId xmlns:a16="http://schemas.microsoft.com/office/drawing/2014/main" id="{FF2923AC-40BC-4610-B6BD-AECABAF6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13">
            <a:extLst>
              <a:ext uri="{FF2B5EF4-FFF2-40B4-BE49-F238E27FC236}">
                <a16:creationId xmlns:a16="http://schemas.microsoft.com/office/drawing/2014/main" id="{18A188E6-9899-40AA-9648-7B9BEAF52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81974" y="1174396"/>
            <a:ext cx="5290997" cy="5290997"/>
            <a:chOff x="1881974" y="1174396"/>
            <a:chExt cx="5290997" cy="5290997"/>
          </a:xfrm>
        </p:grpSpPr>
        <p:sp>
          <p:nvSpPr>
            <p:cNvPr id="215" name="Oval 214">
              <a:extLst>
                <a:ext uri="{FF2B5EF4-FFF2-40B4-BE49-F238E27FC236}">
                  <a16:creationId xmlns:a16="http://schemas.microsoft.com/office/drawing/2014/main" id="{F10D3957-AAB5-4037-A58C-20FF0E226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15">
              <a:extLst>
                <a:ext uri="{FF2B5EF4-FFF2-40B4-BE49-F238E27FC236}">
                  <a16:creationId xmlns:a16="http://schemas.microsoft.com/office/drawing/2014/main" id="{B4478242-FDA7-48D1-A53E-3E0EDB2A7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Oval 217">
            <a:extLst>
              <a:ext uri="{FF2B5EF4-FFF2-40B4-BE49-F238E27FC236}">
                <a16:creationId xmlns:a16="http://schemas.microsoft.com/office/drawing/2014/main" id="{F47059C0-3CD3-44C5-9FBC-C5CEA6D94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254" y="1065353"/>
            <a:ext cx="5290997" cy="529099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ACD61-8456-410A-B835-B2CB3496EAEF}"/>
              </a:ext>
            </a:extLst>
          </p:cNvPr>
          <p:cNvSpPr>
            <a:spLocks noGrp="1"/>
          </p:cNvSpPr>
          <p:nvPr>
            <p:ph type="title"/>
          </p:nvPr>
        </p:nvSpPr>
        <p:spPr>
          <a:xfrm>
            <a:off x="2342763" y="1893347"/>
            <a:ext cx="4079551" cy="2877632"/>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Any Questions?</a:t>
            </a:r>
          </a:p>
        </p:txBody>
      </p:sp>
      <p:grpSp>
        <p:nvGrpSpPr>
          <p:cNvPr id="242" name="Group 219">
            <a:extLst>
              <a:ext uri="{FF2B5EF4-FFF2-40B4-BE49-F238E27FC236}">
                <a16:creationId xmlns:a16="http://schemas.microsoft.com/office/drawing/2014/main" id="{78A6A50F-EF16-474F-9BD1-2D663EBEA2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chemeClr val="bg1"/>
          </a:solidFill>
        </p:grpSpPr>
        <p:sp>
          <p:nvSpPr>
            <p:cNvPr id="221" name="Freeform: Shape 220">
              <a:extLst>
                <a:ext uri="{FF2B5EF4-FFF2-40B4-BE49-F238E27FC236}">
                  <a16:creationId xmlns:a16="http://schemas.microsoft.com/office/drawing/2014/main" id="{1AA37927-0235-4A56-8680-D7B36716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43" name="Freeform: Shape 221">
              <a:extLst>
                <a:ext uri="{FF2B5EF4-FFF2-40B4-BE49-F238E27FC236}">
                  <a16:creationId xmlns:a16="http://schemas.microsoft.com/office/drawing/2014/main" id="{0D5F1B50-7A4C-4505-93E5-35FB75146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pic>
        <p:nvPicPr>
          <p:cNvPr id="244" name="Graphic 200" descr="Question mark">
            <a:extLst>
              <a:ext uri="{FF2B5EF4-FFF2-40B4-BE49-F238E27FC236}">
                <a16:creationId xmlns:a16="http://schemas.microsoft.com/office/drawing/2014/main" id="{64C3AE7E-7F7E-4BAA-9598-3EEAADF624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7500" y="1024180"/>
            <a:ext cx="2560781" cy="2560781"/>
          </a:xfrm>
          <a:prstGeom prst="rect">
            <a:avLst/>
          </a:prstGeom>
        </p:spPr>
      </p:pic>
      <p:grpSp>
        <p:nvGrpSpPr>
          <p:cNvPr id="245" name="Graphic 185">
            <a:extLst>
              <a:ext uri="{FF2B5EF4-FFF2-40B4-BE49-F238E27FC236}">
                <a16:creationId xmlns:a16="http://schemas.microsoft.com/office/drawing/2014/main" id="{4717BE92-F93B-41D0-A644-64F6E524C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76418" y="4140693"/>
            <a:ext cx="1054466" cy="469689"/>
            <a:chOff x="9841624" y="4115729"/>
            <a:chExt cx="602169" cy="268223"/>
          </a:xfrm>
          <a:solidFill>
            <a:schemeClr val="bg1"/>
          </a:solidFill>
        </p:grpSpPr>
        <p:sp>
          <p:nvSpPr>
            <p:cNvPr id="225" name="Freeform: Shape 224">
              <a:extLst>
                <a:ext uri="{FF2B5EF4-FFF2-40B4-BE49-F238E27FC236}">
                  <a16:creationId xmlns:a16="http://schemas.microsoft.com/office/drawing/2014/main" id="{5CA26306-9FAA-4D01-957F-3E9B25A25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6" name="Freeform: Shape 225">
              <a:extLst>
                <a:ext uri="{FF2B5EF4-FFF2-40B4-BE49-F238E27FC236}">
                  <a16:creationId xmlns:a16="http://schemas.microsoft.com/office/drawing/2014/main" id="{0A458C4D-E6E4-42CA-BC7C-301BFBAA7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7" name="Freeform: Shape 226">
              <a:extLst>
                <a:ext uri="{FF2B5EF4-FFF2-40B4-BE49-F238E27FC236}">
                  <a16:creationId xmlns:a16="http://schemas.microsoft.com/office/drawing/2014/main" id="{0CDA802E-5743-4261-84A2-D9D8F19A3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8" name="Freeform: Shape 227">
              <a:extLst>
                <a:ext uri="{FF2B5EF4-FFF2-40B4-BE49-F238E27FC236}">
                  <a16:creationId xmlns:a16="http://schemas.microsoft.com/office/drawing/2014/main" id="{8FCFC560-017D-4F70-ADE9-00A770915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9" name="Freeform: Shape 228">
              <a:extLst>
                <a:ext uri="{FF2B5EF4-FFF2-40B4-BE49-F238E27FC236}">
                  <a16:creationId xmlns:a16="http://schemas.microsoft.com/office/drawing/2014/main" id="{365F55DD-D975-452E-9674-461DBDBDE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50" name="Oval 230">
            <a:extLst>
              <a:ext uri="{FF2B5EF4-FFF2-40B4-BE49-F238E27FC236}">
                <a16:creationId xmlns:a16="http://schemas.microsoft.com/office/drawing/2014/main" id="{D245B05D-DA60-40E2-8A0A-B078C91D7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3" name="Oval 232">
            <a:extLst>
              <a:ext uri="{FF2B5EF4-FFF2-40B4-BE49-F238E27FC236}">
                <a16:creationId xmlns:a16="http://schemas.microsoft.com/office/drawing/2014/main" id="{401FD61C-FC3A-43C0-9641-28B0C1A5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29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B52D8-598B-42E7-BC66-5F74841C670A}"/>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Background</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0DAC35-5F56-45A6-AAE9-8F48CAB739B4}"/>
              </a:ext>
            </a:extLst>
          </p:cNvPr>
          <p:cNvSpPr>
            <a:spLocks noGrp="1"/>
          </p:cNvSpPr>
          <p:nvPr>
            <p:ph idx="1"/>
          </p:nvPr>
        </p:nvSpPr>
        <p:spPr>
          <a:xfrm>
            <a:off x="1155548" y="2217343"/>
            <a:ext cx="9880893" cy="3959619"/>
          </a:xfrm>
        </p:spPr>
        <p:txBody>
          <a:bodyPr>
            <a:normAutofit/>
          </a:bodyPr>
          <a:lstStyle/>
          <a:p>
            <a:r>
              <a:rPr lang="en-GB" sz="2400" dirty="0"/>
              <a:t>Royal Academy for Engineering (</a:t>
            </a:r>
            <a:r>
              <a:rPr lang="en-GB" sz="2400" dirty="0" err="1"/>
              <a:t>RAEng</a:t>
            </a:r>
            <a:r>
              <a:rPr lang="en-GB" sz="2400" dirty="0"/>
              <a:t>) is</a:t>
            </a:r>
          </a:p>
          <a:p>
            <a:pPr lvl="1"/>
            <a:r>
              <a:rPr lang="en-GB" sz="2000" dirty="0"/>
              <a:t>“a charity that harnesses the power of engineering to build a sustainable society and an inclusive economy that works for everyone.” (</a:t>
            </a:r>
            <a:r>
              <a:rPr lang="en-GB" sz="2000" dirty="0">
                <a:hlinkClick r:id="rId2"/>
              </a:rPr>
              <a:t>https://www.raeng.org.uk/</a:t>
            </a:r>
            <a:r>
              <a:rPr lang="en-GB" sz="2000" dirty="0"/>
              <a:t> )</a:t>
            </a:r>
          </a:p>
          <a:p>
            <a:r>
              <a:rPr lang="en-GB" sz="2400" dirty="0"/>
              <a:t>Amongst many activities provide several grants and prizes</a:t>
            </a:r>
          </a:p>
          <a:p>
            <a:r>
              <a:rPr lang="en-GB" sz="2400" dirty="0"/>
              <a:t>A number are focused upon</a:t>
            </a:r>
          </a:p>
          <a:p>
            <a:pPr lvl="1"/>
            <a:r>
              <a:rPr lang="en-GB" sz="2000" dirty="0"/>
              <a:t>Academia into Industry</a:t>
            </a:r>
          </a:p>
          <a:p>
            <a:pPr lvl="1"/>
            <a:r>
              <a:rPr lang="en-GB" sz="2000" dirty="0"/>
              <a:t>Industry into Academia</a:t>
            </a:r>
          </a:p>
        </p:txBody>
      </p:sp>
    </p:spTree>
    <p:extLst>
      <p:ext uri="{BB962C8B-B14F-4D97-AF65-F5344CB8AC3E}">
        <p14:creationId xmlns:p14="http://schemas.microsoft.com/office/powerpoint/2010/main" val="314786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1817F-2534-4320-A543-F8FD015FDB45}"/>
              </a:ext>
            </a:extLst>
          </p:cNvPr>
          <p:cNvSpPr>
            <a:spLocks noGrp="1"/>
          </p:cNvSpPr>
          <p:nvPr>
            <p:ph type="title"/>
          </p:nvPr>
        </p:nvSpPr>
        <p:spPr>
          <a:xfrm>
            <a:off x="594360" y="1209086"/>
            <a:ext cx="3876848" cy="4064925"/>
          </a:xfrm>
        </p:spPr>
        <p:txBody>
          <a:bodyPr anchor="ctr">
            <a:normAutofit/>
          </a:bodyPr>
          <a:lstStyle/>
          <a:p>
            <a:r>
              <a:rPr lang="en-GB" sz="5000"/>
              <a:t>RAEng Visiting Professors Scheme - What is it?</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ADEAE1A-01E2-4E7E-B84F-B688E591A4C4}"/>
              </a:ext>
            </a:extLst>
          </p:cNvPr>
          <p:cNvGraphicFramePr>
            <a:graphicFrameLocks noGrp="1"/>
          </p:cNvGraphicFramePr>
          <p:nvPr>
            <p:ph idx="1"/>
            <p:extLst>
              <p:ext uri="{D42A27DB-BD31-4B8C-83A1-F6EECF244321}">
                <p14:modId xmlns:p14="http://schemas.microsoft.com/office/powerpoint/2010/main" val="1913412632"/>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923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B8A-B99F-4D34-9DF4-236B501AA315}"/>
              </a:ext>
            </a:extLst>
          </p:cNvPr>
          <p:cNvSpPr>
            <a:spLocks noGrp="1"/>
          </p:cNvSpPr>
          <p:nvPr>
            <p:ph type="title"/>
          </p:nvPr>
        </p:nvSpPr>
        <p:spPr/>
        <p:txBody>
          <a:bodyPr/>
          <a:lstStyle/>
          <a:p>
            <a:r>
              <a:rPr lang="en-GB" dirty="0"/>
              <a:t>Visiting Professor scheme in more detail</a:t>
            </a:r>
          </a:p>
        </p:txBody>
      </p:sp>
      <p:graphicFrame>
        <p:nvGraphicFramePr>
          <p:cNvPr id="5" name="Content Placeholder 2">
            <a:extLst>
              <a:ext uri="{FF2B5EF4-FFF2-40B4-BE49-F238E27FC236}">
                <a16:creationId xmlns:a16="http://schemas.microsoft.com/office/drawing/2014/main" id="{9B5F2573-534A-49A0-AB7D-FAABFA3C1067}"/>
              </a:ext>
            </a:extLst>
          </p:cNvPr>
          <p:cNvGraphicFramePr>
            <a:graphicFrameLocks noGrp="1"/>
          </p:cNvGraphicFramePr>
          <p:nvPr>
            <p:ph idx="1"/>
            <p:extLst>
              <p:ext uri="{D42A27DB-BD31-4B8C-83A1-F6EECF244321}">
                <p14:modId xmlns:p14="http://schemas.microsoft.com/office/powerpoint/2010/main" val="32425149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337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87B22B-4BDF-4570-A0E7-B9506E423C64}"/>
              </a:ext>
            </a:extLst>
          </p:cNvPr>
          <p:cNvSpPr>
            <a:spLocks noGrp="1"/>
          </p:cNvSpPr>
          <p:nvPr>
            <p:ph type="title"/>
          </p:nvPr>
        </p:nvSpPr>
        <p:spPr>
          <a:xfrm>
            <a:off x="1102368" y="1877492"/>
            <a:ext cx="4030132" cy="3215373"/>
          </a:xfrm>
        </p:spPr>
        <p:txBody>
          <a:bodyPr>
            <a:normAutofit/>
          </a:bodyPr>
          <a:lstStyle/>
          <a:p>
            <a:pPr algn="ctr"/>
            <a:r>
              <a:rPr lang="en-GB">
                <a:solidFill>
                  <a:schemeClr val="bg1"/>
                </a:solidFill>
              </a:rPr>
              <a:t>Northumbria Scheme</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17B459E-8100-4FB0-84F5-C9038375352F}"/>
              </a:ext>
            </a:extLst>
          </p:cNvPr>
          <p:cNvSpPr>
            <a:spLocks noGrp="1"/>
          </p:cNvSpPr>
          <p:nvPr>
            <p:ph idx="1"/>
          </p:nvPr>
        </p:nvSpPr>
        <p:spPr>
          <a:xfrm>
            <a:off x="6234868" y="1130846"/>
            <a:ext cx="5217173" cy="4351338"/>
          </a:xfrm>
        </p:spPr>
        <p:txBody>
          <a:bodyPr>
            <a:normAutofit/>
          </a:bodyPr>
          <a:lstStyle/>
          <a:p>
            <a:r>
              <a:rPr lang="en-GB" dirty="0">
                <a:solidFill>
                  <a:schemeClr val="bg1"/>
                </a:solidFill>
              </a:rPr>
              <a:t>Academic Champion</a:t>
            </a:r>
          </a:p>
          <a:p>
            <a:pPr lvl="1"/>
            <a:r>
              <a:rPr lang="en-GB" dirty="0">
                <a:solidFill>
                  <a:schemeClr val="bg1"/>
                </a:solidFill>
              </a:rPr>
              <a:t>Tom Prickett</a:t>
            </a:r>
          </a:p>
          <a:p>
            <a:r>
              <a:rPr lang="en-GB" dirty="0">
                <a:solidFill>
                  <a:schemeClr val="bg1"/>
                </a:solidFill>
              </a:rPr>
              <a:t>Visiting Professor</a:t>
            </a:r>
          </a:p>
          <a:p>
            <a:pPr lvl="1"/>
            <a:r>
              <a:rPr lang="en-GB" dirty="0">
                <a:solidFill>
                  <a:schemeClr val="bg1"/>
                </a:solidFill>
              </a:rPr>
              <a:t>Phil Brooke</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9798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D55FF0E-64F3-4BB9-9707-4EA6C9BC36AC}"/>
              </a:ext>
            </a:extLst>
          </p:cNvPr>
          <p:cNvPicPr>
            <a:picLocks noChangeAspect="1"/>
          </p:cNvPicPr>
          <p:nvPr/>
        </p:nvPicPr>
        <p:blipFill>
          <a:blip r:embed="rId4"/>
          <a:stretch>
            <a:fillRect/>
          </a:stretch>
        </p:blipFill>
        <p:spPr>
          <a:xfrm>
            <a:off x="629827" y="1221431"/>
            <a:ext cx="10378835" cy="4942303"/>
          </a:xfrm>
          <a:prstGeom prst="rect">
            <a:avLst/>
          </a:prstGeom>
        </p:spPr>
      </p:pic>
      <p:sp>
        <p:nvSpPr>
          <p:cNvPr id="2" name="Title 1">
            <a:extLst>
              <a:ext uri="{FF2B5EF4-FFF2-40B4-BE49-F238E27FC236}">
                <a16:creationId xmlns:a16="http://schemas.microsoft.com/office/drawing/2014/main" id="{A305B4CF-D928-437F-83DC-28CFAB96E343}"/>
              </a:ext>
            </a:extLst>
          </p:cNvPr>
          <p:cNvSpPr>
            <a:spLocks noGrp="1"/>
          </p:cNvSpPr>
          <p:nvPr>
            <p:ph type="title"/>
          </p:nvPr>
        </p:nvSpPr>
        <p:spPr/>
        <p:txBody>
          <a:bodyPr>
            <a:normAutofit fontScale="90000"/>
          </a:bodyPr>
          <a:lstStyle/>
          <a:p>
            <a:r>
              <a:rPr lang="en-GB" dirty="0"/>
              <a:t>”UN Sustainability Goal 9: Build resilient infrastructure, promote sustainable industrialization and foster innovation” [7]</a:t>
            </a:r>
          </a:p>
        </p:txBody>
      </p:sp>
      <p:pic>
        <p:nvPicPr>
          <p:cNvPr id="4" name="Picture 3">
            <a:extLst>
              <a:ext uri="{FF2B5EF4-FFF2-40B4-BE49-F238E27FC236}">
                <a16:creationId xmlns:a16="http://schemas.microsoft.com/office/drawing/2014/main" id="{50D4664A-7CB5-4A60-A4D3-AA80312AA1D9}"/>
              </a:ext>
            </a:extLst>
          </p:cNvPr>
          <p:cNvPicPr>
            <a:picLocks noChangeAspect="1"/>
          </p:cNvPicPr>
          <p:nvPr/>
        </p:nvPicPr>
        <p:blipFill>
          <a:blip r:embed="rId5"/>
          <a:stretch>
            <a:fillRect/>
          </a:stretch>
        </p:blipFill>
        <p:spPr>
          <a:xfrm>
            <a:off x="2376570" y="825400"/>
            <a:ext cx="6885348" cy="5864275"/>
          </a:xfrm>
          <a:prstGeom prst="rect">
            <a:avLst/>
          </a:prstGeom>
        </p:spPr>
      </p:pic>
      <p:pic>
        <p:nvPicPr>
          <p:cNvPr id="6" name="Picture 5">
            <a:extLst>
              <a:ext uri="{FF2B5EF4-FFF2-40B4-BE49-F238E27FC236}">
                <a16:creationId xmlns:a16="http://schemas.microsoft.com/office/drawing/2014/main" id="{9D12B5E9-0A69-466C-A73A-1648D4BC1663}"/>
              </a:ext>
            </a:extLst>
          </p:cNvPr>
          <p:cNvPicPr>
            <a:picLocks noChangeAspect="1"/>
          </p:cNvPicPr>
          <p:nvPr/>
        </p:nvPicPr>
        <p:blipFill>
          <a:blip r:embed="rId6"/>
          <a:stretch>
            <a:fillRect/>
          </a:stretch>
        </p:blipFill>
        <p:spPr>
          <a:xfrm>
            <a:off x="4134066" y="881539"/>
            <a:ext cx="3326277" cy="5808136"/>
          </a:xfrm>
          <a:prstGeom prst="rect">
            <a:avLst/>
          </a:prstGeom>
        </p:spPr>
      </p:pic>
      <p:pic>
        <p:nvPicPr>
          <p:cNvPr id="8" name="Picture 7">
            <a:extLst>
              <a:ext uri="{FF2B5EF4-FFF2-40B4-BE49-F238E27FC236}">
                <a16:creationId xmlns:a16="http://schemas.microsoft.com/office/drawing/2014/main" id="{D2162C5A-B5BA-4C40-B3C1-0DD1215244DF}"/>
              </a:ext>
            </a:extLst>
          </p:cNvPr>
          <p:cNvPicPr>
            <a:picLocks noChangeAspect="1"/>
          </p:cNvPicPr>
          <p:nvPr/>
        </p:nvPicPr>
        <p:blipFill>
          <a:blip r:embed="rId7"/>
          <a:stretch>
            <a:fillRect/>
          </a:stretch>
        </p:blipFill>
        <p:spPr>
          <a:xfrm>
            <a:off x="1122884" y="978458"/>
            <a:ext cx="10767723" cy="5185276"/>
          </a:xfrm>
          <a:prstGeom prst="rect">
            <a:avLst/>
          </a:prstGeom>
        </p:spPr>
      </p:pic>
      <p:pic>
        <p:nvPicPr>
          <p:cNvPr id="5" name="Picture 4">
            <a:extLst>
              <a:ext uri="{FF2B5EF4-FFF2-40B4-BE49-F238E27FC236}">
                <a16:creationId xmlns:a16="http://schemas.microsoft.com/office/drawing/2014/main" id="{91CD9A20-1A3C-4792-93AE-43F0B416E672}"/>
              </a:ext>
            </a:extLst>
          </p:cNvPr>
          <p:cNvPicPr>
            <a:picLocks noChangeAspect="1"/>
          </p:cNvPicPr>
          <p:nvPr/>
        </p:nvPicPr>
        <p:blipFill>
          <a:blip r:embed="rId8"/>
          <a:stretch>
            <a:fillRect/>
          </a:stretch>
        </p:blipFill>
        <p:spPr>
          <a:xfrm>
            <a:off x="333375" y="138112"/>
            <a:ext cx="11525250" cy="6581775"/>
          </a:xfrm>
          <a:prstGeom prst="rect">
            <a:avLst/>
          </a:prstGeom>
        </p:spPr>
      </p:pic>
      <p:pic>
        <p:nvPicPr>
          <p:cNvPr id="9" name="Picture 8">
            <a:extLst>
              <a:ext uri="{FF2B5EF4-FFF2-40B4-BE49-F238E27FC236}">
                <a16:creationId xmlns:a16="http://schemas.microsoft.com/office/drawing/2014/main" id="{A5D55FF5-58B7-4F7B-B286-294AE95A464A}"/>
              </a:ext>
            </a:extLst>
          </p:cNvPr>
          <p:cNvPicPr>
            <a:picLocks noChangeAspect="1"/>
          </p:cNvPicPr>
          <p:nvPr/>
        </p:nvPicPr>
        <p:blipFill>
          <a:blip r:embed="rId9"/>
          <a:stretch>
            <a:fillRect/>
          </a:stretch>
        </p:blipFill>
        <p:spPr>
          <a:xfrm>
            <a:off x="2814682" y="0"/>
            <a:ext cx="6562635" cy="6858000"/>
          </a:xfrm>
          <a:prstGeom prst="rect">
            <a:avLst/>
          </a:prstGeom>
        </p:spPr>
      </p:pic>
    </p:spTree>
    <p:custDataLst>
      <p:tags r:id="rId1"/>
    </p:custDataLst>
    <p:extLst>
      <p:ext uri="{BB962C8B-B14F-4D97-AF65-F5344CB8AC3E}">
        <p14:creationId xmlns:p14="http://schemas.microsoft.com/office/powerpoint/2010/main" val="37436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1" dur="1000" fill="hold"/>
                                        <p:tgtEl>
                                          <p:spTgt spid="9"/>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2B64-6480-48C6-8C9F-BEC75B8B6F61}"/>
              </a:ext>
            </a:extLst>
          </p:cNvPr>
          <p:cNvSpPr>
            <a:spLocks noGrp="1"/>
          </p:cNvSpPr>
          <p:nvPr>
            <p:ph type="title"/>
          </p:nvPr>
        </p:nvSpPr>
        <p:spPr/>
        <p:txBody>
          <a:bodyPr/>
          <a:lstStyle/>
          <a:p>
            <a:r>
              <a:rPr lang="en-GB" dirty="0"/>
              <a:t>Northumbria Visiting Professor</a:t>
            </a:r>
          </a:p>
        </p:txBody>
      </p:sp>
      <p:pic>
        <p:nvPicPr>
          <p:cNvPr id="5" name="Content Placeholder 4">
            <a:extLst>
              <a:ext uri="{FF2B5EF4-FFF2-40B4-BE49-F238E27FC236}">
                <a16:creationId xmlns:a16="http://schemas.microsoft.com/office/drawing/2014/main" id="{01F15C9B-52AA-4957-AD9A-7B4129F9533F}"/>
              </a:ext>
            </a:extLst>
          </p:cNvPr>
          <p:cNvPicPr>
            <a:picLocks noGrp="1" noChangeAspect="1"/>
          </p:cNvPicPr>
          <p:nvPr>
            <p:ph idx="1"/>
          </p:nvPr>
        </p:nvPicPr>
        <p:blipFill>
          <a:blip r:embed="rId2"/>
          <a:stretch>
            <a:fillRect/>
          </a:stretch>
        </p:blipFill>
        <p:spPr>
          <a:xfrm>
            <a:off x="1293092" y="1381526"/>
            <a:ext cx="9430326" cy="5143814"/>
          </a:xfrm>
        </p:spPr>
      </p:pic>
    </p:spTree>
    <p:extLst>
      <p:ext uri="{BB962C8B-B14F-4D97-AF65-F5344CB8AC3E}">
        <p14:creationId xmlns:p14="http://schemas.microsoft.com/office/powerpoint/2010/main" val="207863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8561-E0FB-4CE1-A049-0E8DEAFFF391}"/>
              </a:ext>
            </a:extLst>
          </p:cNvPr>
          <p:cNvSpPr>
            <a:spLocks noGrp="1"/>
          </p:cNvSpPr>
          <p:nvPr>
            <p:ph type="title"/>
          </p:nvPr>
        </p:nvSpPr>
        <p:spPr/>
        <p:txBody>
          <a:bodyPr>
            <a:normAutofit fontScale="90000"/>
          </a:bodyPr>
          <a:lstStyle/>
          <a:p>
            <a:r>
              <a:rPr lang="en-GB" dirty="0"/>
              <a:t>Teaching Innovations – including security in general CS – Embedding across Curricula – Lead by visiting Industrial Professor</a:t>
            </a:r>
          </a:p>
        </p:txBody>
      </p:sp>
      <p:pic>
        <p:nvPicPr>
          <p:cNvPr id="4" name="Picture 3">
            <a:extLst>
              <a:ext uri="{FF2B5EF4-FFF2-40B4-BE49-F238E27FC236}">
                <a16:creationId xmlns:a16="http://schemas.microsoft.com/office/drawing/2014/main" id="{2A6316E4-CED3-4FD6-82F0-19A63068A65F}"/>
              </a:ext>
            </a:extLst>
          </p:cNvPr>
          <p:cNvPicPr>
            <a:picLocks noChangeAspect="1"/>
          </p:cNvPicPr>
          <p:nvPr/>
        </p:nvPicPr>
        <p:blipFill>
          <a:blip r:embed="rId3"/>
          <a:stretch>
            <a:fillRect/>
          </a:stretch>
        </p:blipFill>
        <p:spPr>
          <a:xfrm>
            <a:off x="439271" y="1299883"/>
            <a:ext cx="11678940" cy="5247572"/>
          </a:xfrm>
          <a:prstGeom prst="rect">
            <a:avLst/>
          </a:prstGeom>
        </p:spPr>
      </p:pic>
    </p:spTree>
    <p:extLst>
      <p:ext uri="{BB962C8B-B14F-4D97-AF65-F5344CB8AC3E}">
        <p14:creationId xmlns:p14="http://schemas.microsoft.com/office/powerpoint/2010/main" val="163613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C9AF-D5F9-4F21-BFD7-D88066976D39}"/>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6000" dirty="0"/>
              <a:t>Information</a:t>
            </a:r>
            <a:br>
              <a:rPr lang="en-US" sz="6000" dirty="0"/>
            </a:br>
            <a:r>
              <a:rPr lang="en-US" sz="6000" dirty="0"/>
              <a:t>Security</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A picture containing person, indoor&#10;&#10;Description automatically generated">
            <a:extLst>
              <a:ext uri="{FF2B5EF4-FFF2-40B4-BE49-F238E27FC236}">
                <a16:creationId xmlns:a16="http://schemas.microsoft.com/office/drawing/2014/main" id="{9DB9D159-6A72-4764-972D-C8042E9983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76" r="-1" b="125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
        <p:nvSpPr>
          <p:cNvPr id="6" name="TextBox 5">
            <a:extLst>
              <a:ext uri="{FF2B5EF4-FFF2-40B4-BE49-F238E27FC236}">
                <a16:creationId xmlns:a16="http://schemas.microsoft.com/office/drawing/2014/main" id="{4113B4A8-5A2E-4139-AD80-0EA3F7E3315C}"/>
              </a:ext>
            </a:extLst>
          </p:cNvPr>
          <p:cNvSpPr txBox="1"/>
          <p:nvPr/>
        </p:nvSpPr>
        <p:spPr>
          <a:xfrm>
            <a:off x="6097398" y="6098688"/>
            <a:ext cx="6094602" cy="369332"/>
          </a:xfrm>
          <a:prstGeom prst="rect">
            <a:avLst/>
          </a:prstGeom>
          <a:noFill/>
        </p:spPr>
        <p:txBody>
          <a:bodyPr wrap="square">
            <a:spAutoFit/>
          </a:bodyPr>
          <a:lstStyle/>
          <a:p>
            <a:r>
              <a:rPr lang="en-GB" dirty="0"/>
              <a:t>https://unsplash.com/photos/wJ7atxTNeQE</a:t>
            </a:r>
          </a:p>
        </p:txBody>
      </p:sp>
    </p:spTree>
    <p:extLst>
      <p:ext uri="{BB962C8B-B14F-4D97-AF65-F5344CB8AC3E}">
        <p14:creationId xmlns:p14="http://schemas.microsoft.com/office/powerpoint/2010/main" val="1053654297"/>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IMING" val="|1.2|8.3|12.9|2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CC6B08A0BDF24A989FCC72F2326B46" ma:contentTypeVersion="2" ma:contentTypeDescription="Create a new document." ma:contentTypeScope="" ma:versionID="26d5430d40d05b3f3d9764eb8dbcc206">
  <xsd:schema xmlns:xsd="http://www.w3.org/2001/XMLSchema" xmlns:xs="http://www.w3.org/2001/XMLSchema" xmlns:p="http://schemas.microsoft.com/office/2006/metadata/properties" xmlns:ns2="064473b1-d8f6-418b-9e87-c7515c39bd9a" targetNamespace="http://schemas.microsoft.com/office/2006/metadata/properties" ma:root="true" ma:fieldsID="7f25e35810f6253838bd18a39a8587ad" ns2:_="">
    <xsd:import namespace="064473b1-d8f6-418b-9e87-c7515c39bd9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4473b1-d8f6-418b-9e87-c7515c39b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A6BCA9-A770-4314-BD68-EB7876030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4473b1-d8f6-418b-9e87-c7515c39b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7E0666-D477-43FB-95D3-374904B8EB9F}">
  <ds:schemaRefs>
    <ds:schemaRef ds:uri="http://schemas.microsoft.com/sharepoint/v3/contenttype/forms"/>
  </ds:schemaRefs>
</ds:datastoreItem>
</file>

<file path=customXml/itemProps3.xml><?xml version="1.0" encoding="utf-8"?>
<ds:datastoreItem xmlns:ds="http://schemas.openxmlformats.org/officeDocument/2006/customXml" ds:itemID="{872257A1-5380-4FD4-9C4D-5523368071B0}">
  <ds:schemaRefs>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064473b1-d8f6-418b-9e87-c7515c39bd9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252</TotalTime>
  <Words>964</Words>
  <Application>Microsoft Office PowerPoint</Application>
  <PresentationFormat>Widescreen</PresentationFormat>
  <Paragraphs>71</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Benefits and challenges with  the Royal Academy of Engineering visiting professors  programme</vt:lpstr>
      <vt:lpstr>Background</vt:lpstr>
      <vt:lpstr>RAEng Visiting Professors Scheme - What is it?</vt:lpstr>
      <vt:lpstr>Visiting Professor scheme in more detail</vt:lpstr>
      <vt:lpstr>Northumbria Scheme</vt:lpstr>
      <vt:lpstr>”UN Sustainability Goal 9: Build resilient infrastructure, promote sustainable industrialization and foster innovation” [7]</vt:lpstr>
      <vt:lpstr>Northumbria Visiting Professor</vt:lpstr>
      <vt:lpstr>Teaching Innovations – including security in general CS – Embedding across Curricula – Lead by visiting Industrial Professor</vt:lpstr>
      <vt:lpstr>Information Security</vt:lpstr>
      <vt:lpstr>Successes</vt:lpstr>
      <vt:lpstr>Challenges</vt:lpstr>
      <vt:lpstr>Newcastle Scheme</vt:lpstr>
      <vt:lpstr>Newcastle Visiting Professor</vt:lpstr>
      <vt:lpstr>Successes</vt:lpstr>
      <vt:lpstr>Challenges</vt:lpstr>
      <vt:lpstr>What next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Prickett</dc:creator>
  <cp:lastModifiedBy>Tom Prickett</cp:lastModifiedBy>
  <cp:revision>60</cp:revision>
  <dcterms:created xsi:type="dcterms:W3CDTF">2021-06-03T13:06:48Z</dcterms:created>
  <dcterms:modified xsi:type="dcterms:W3CDTF">2021-06-25T10:01:46Z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0x01010006CC6B08A0BDF24A989FCC72F2326B46</vt:lpwstr>
  </property>
</Properties>
</file>